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61" r:id="rId2"/>
    <p:sldId id="262" r:id="rId3"/>
    <p:sldId id="270" r:id="rId4"/>
    <p:sldId id="269" r:id="rId5"/>
    <p:sldId id="268" r:id="rId6"/>
    <p:sldId id="267" r:id="rId7"/>
    <p:sldId id="266" r:id="rId8"/>
    <p:sldId id="265" r:id="rId9"/>
    <p:sldId id="264" r:id="rId10"/>
    <p:sldId id="263" r:id="rId11"/>
    <p:sldId id="271" r:id="rId12"/>
    <p:sldId id="272" r:id="rId13"/>
    <p:sldId id="273" r:id="rId14"/>
    <p:sldId id="275" r:id="rId15"/>
    <p:sldId id="276" r:id="rId16"/>
    <p:sldId id="277" r:id="rId17"/>
    <p:sldId id="278" r:id="rId18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A426"/>
    <a:srgbClr val="0BE735"/>
    <a:srgbClr val="EE042B"/>
    <a:srgbClr val="FFFFFF"/>
    <a:srgbClr val="C8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325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ender Kumar" userId="e1ccc53bedac78f5" providerId="LiveId" clId="{DC6A069F-5D23-46FE-B719-7AE07AB70DD7}"/>
    <pc:docChg chg="undo custSel delSld modSld">
      <pc:chgData name="Narender Kumar" userId="e1ccc53bedac78f5" providerId="LiveId" clId="{DC6A069F-5D23-46FE-B719-7AE07AB70DD7}" dt="2024-07-26T10:46:24.797" v="213" actId="20577"/>
      <pc:docMkLst>
        <pc:docMk/>
      </pc:docMkLst>
      <pc:sldChg chg="del">
        <pc:chgData name="Narender Kumar" userId="e1ccc53bedac78f5" providerId="LiveId" clId="{DC6A069F-5D23-46FE-B719-7AE07AB70DD7}" dt="2024-07-26T10:36:19.312" v="2" actId="47"/>
        <pc:sldMkLst>
          <pc:docMk/>
          <pc:sldMk cId="3446496640" sldId="256"/>
        </pc:sldMkLst>
      </pc:sldChg>
      <pc:sldChg chg="del">
        <pc:chgData name="Narender Kumar" userId="e1ccc53bedac78f5" providerId="LiveId" clId="{DC6A069F-5D23-46FE-B719-7AE07AB70DD7}" dt="2024-07-26T10:36:19.506" v="3" actId="47"/>
        <pc:sldMkLst>
          <pc:docMk/>
          <pc:sldMk cId="1335323041" sldId="257"/>
        </pc:sldMkLst>
      </pc:sldChg>
      <pc:sldChg chg="del">
        <pc:chgData name="Narender Kumar" userId="e1ccc53bedac78f5" providerId="LiveId" clId="{DC6A069F-5D23-46FE-B719-7AE07AB70DD7}" dt="2024-07-26T10:36:19.694" v="4" actId="47"/>
        <pc:sldMkLst>
          <pc:docMk/>
          <pc:sldMk cId="3934486235" sldId="258"/>
        </pc:sldMkLst>
      </pc:sldChg>
      <pc:sldChg chg="del">
        <pc:chgData name="Narender Kumar" userId="e1ccc53bedac78f5" providerId="LiveId" clId="{DC6A069F-5D23-46FE-B719-7AE07AB70DD7}" dt="2024-07-26T10:36:19.898" v="5" actId="47"/>
        <pc:sldMkLst>
          <pc:docMk/>
          <pc:sldMk cId="3499635308" sldId="259"/>
        </pc:sldMkLst>
      </pc:sldChg>
      <pc:sldChg chg="addSp delSp modSp mod">
        <pc:chgData name="Narender Kumar" userId="e1ccc53bedac78f5" providerId="LiveId" clId="{DC6A069F-5D23-46FE-B719-7AE07AB70DD7}" dt="2024-07-26T10:46:24.797" v="213" actId="20577"/>
        <pc:sldMkLst>
          <pc:docMk/>
          <pc:sldMk cId="1931529542" sldId="261"/>
        </pc:sldMkLst>
        <pc:spChg chg="del">
          <ac:chgData name="Narender Kumar" userId="e1ccc53bedac78f5" providerId="LiveId" clId="{DC6A069F-5D23-46FE-B719-7AE07AB70DD7}" dt="2024-07-26T10:36:17.974" v="0" actId="478"/>
          <ac:spMkLst>
            <pc:docMk/>
            <pc:sldMk cId="1931529542" sldId="261"/>
            <ac:spMk id="2" creationId="{7297619C-E85A-DAAE-D4EF-27507E7AF29D}"/>
          </ac:spMkLst>
        </pc:spChg>
        <pc:spChg chg="del">
          <ac:chgData name="Narender Kumar" userId="e1ccc53bedac78f5" providerId="LiveId" clId="{DC6A069F-5D23-46FE-B719-7AE07AB70DD7}" dt="2024-07-26T10:36:22.914" v="9" actId="478"/>
          <ac:spMkLst>
            <pc:docMk/>
            <pc:sldMk cId="1931529542" sldId="261"/>
            <ac:spMk id="3" creationId="{48469821-B24C-1E50-4ABE-7190E221E409}"/>
          </ac:spMkLst>
        </pc:spChg>
        <pc:spChg chg="add mod">
          <ac:chgData name="Narender Kumar" userId="e1ccc53bedac78f5" providerId="LiveId" clId="{DC6A069F-5D23-46FE-B719-7AE07AB70DD7}" dt="2024-07-26T10:37:24.752" v="57" actId="207"/>
          <ac:spMkLst>
            <pc:docMk/>
            <pc:sldMk cId="1931529542" sldId="261"/>
            <ac:spMk id="7" creationId="{59B7AFD8-4BCF-CFBC-7A05-3D73753611DD}"/>
          </ac:spMkLst>
        </pc:spChg>
        <pc:spChg chg="add mod">
          <ac:chgData name="Narender Kumar" userId="e1ccc53bedac78f5" providerId="LiveId" clId="{DC6A069F-5D23-46FE-B719-7AE07AB70DD7}" dt="2024-07-26T10:42:23.396" v="173" actId="403"/>
          <ac:spMkLst>
            <pc:docMk/>
            <pc:sldMk cId="1931529542" sldId="261"/>
            <ac:spMk id="16" creationId="{ED33D728-9B42-4078-8052-F9D2442D969E}"/>
          </ac:spMkLst>
        </pc:spChg>
        <pc:spChg chg="add mod">
          <ac:chgData name="Narender Kumar" userId="e1ccc53bedac78f5" providerId="LiveId" clId="{DC6A069F-5D23-46FE-B719-7AE07AB70DD7}" dt="2024-07-26T10:46:24.797" v="213" actId="20577"/>
          <ac:spMkLst>
            <pc:docMk/>
            <pc:sldMk cId="1931529542" sldId="261"/>
            <ac:spMk id="19" creationId="{14F0A217-FDCB-8707-B043-EA76F25304D8}"/>
          </ac:spMkLst>
        </pc:spChg>
        <pc:spChg chg="add mod">
          <ac:chgData name="Narender Kumar" userId="e1ccc53bedac78f5" providerId="LiveId" clId="{DC6A069F-5D23-46FE-B719-7AE07AB70DD7}" dt="2024-07-26T10:42:53.230" v="180" actId="1076"/>
          <ac:spMkLst>
            <pc:docMk/>
            <pc:sldMk cId="1931529542" sldId="261"/>
            <ac:spMk id="20" creationId="{2B4F141A-24F4-73F6-441A-99959D7F737C}"/>
          </ac:spMkLst>
        </pc:spChg>
        <pc:spChg chg="add mod">
          <ac:chgData name="Narender Kumar" userId="e1ccc53bedac78f5" providerId="LiveId" clId="{DC6A069F-5D23-46FE-B719-7AE07AB70DD7}" dt="2024-07-26T10:45:57.369" v="206" actId="1076"/>
          <ac:spMkLst>
            <pc:docMk/>
            <pc:sldMk cId="1931529542" sldId="261"/>
            <ac:spMk id="21" creationId="{9B896895-CEE3-2025-46FD-AD870BBC1380}"/>
          </ac:spMkLst>
        </pc:spChg>
        <pc:spChg chg="add del mod">
          <ac:chgData name="Narender Kumar" userId="e1ccc53bedac78f5" providerId="LiveId" clId="{DC6A069F-5D23-46FE-B719-7AE07AB70DD7}" dt="2024-07-26T10:44:48.176" v="186" actId="478"/>
          <ac:spMkLst>
            <pc:docMk/>
            <pc:sldMk cId="1931529542" sldId="261"/>
            <ac:spMk id="23" creationId="{FB6B1AE3-01BE-E59B-9982-14F4A43FED7B}"/>
          </ac:spMkLst>
        </pc:spChg>
        <pc:spChg chg="add mod">
          <ac:chgData name="Narender Kumar" userId="e1ccc53bedac78f5" providerId="LiveId" clId="{DC6A069F-5D23-46FE-B719-7AE07AB70DD7}" dt="2024-07-26T10:45:23.711" v="200" actId="108"/>
          <ac:spMkLst>
            <pc:docMk/>
            <pc:sldMk cId="1931529542" sldId="261"/>
            <ac:spMk id="25" creationId="{B64ADF64-B2E3-11F1-D63F-AD259C0760F4}"/>
          </ac:spMkLst>
        </pc:spChg>
        <pc:spChg chg="add mod">
          <ac:chgData name="Narender Kumar" userId="e1ccc53bedac78f5" providerId="LiveId" clId="{DC6A069F-5D23-46FE-B719-7AE07AB70DD7}" dt="2024-07-26T10:46:13.663" v="208" actId="1076"/>
          <ac:spMkLst>
            <pc:docMk/>
            <pc:sldMk cId="1931529542" sldId="261"/>
            <ac:spMk id="26" creationId="{427520D6-E6ED-4DF2-54F3-FAB5FB674C49}"/>
          </ac:spMkLst>
        </pc:spChg>
        <pc:graphicFrameChg chg="add del mod modGraphic">
          <ac:chgData name="Narender Kumar" userId="e1ccc53bedac78f5" providerId="LiveId" clId="{DC6A069F-5D23-46FE-B719-7AE07AB70DD7}" dt="2024-07-26T10:38:15.137" v="64" actId="478"/>
          <ac:graphicFrameMkLst>
            <pc:docMk/>
            <pc:sldMk cId="1931529542" sldId="261"/>
            <ac:graphicFrameMk id="8" creationId="{1CCBC061-DC6F-B32F-C3EE-6E6ADACC1BDB}"/>
          </ac:graphicFrameMkLst>
        </pc:graphicFrameChg>
        <pc:picChg chg="add mod">
          <ac:chgData name="Narender Kumar" userId="e1ccc53bedac78f5" providerId="LiveId" clId="{DC6A069F-5D23-46FE-B719-7AE07AB70DD7}" dt="2024-07-26T10:42:19.975" v="171" actId="14100"/>
          <ac:picMkLst>
            <pc:docMk/>
            <pc:sldMk cId="1931529542" sldId="261"/>
            <ac:picMk id="10" creationId="{00000000-0008-0000-0000-000012000000}"/>
          </ac:picMkLst>
        </pc:picChg>
        <pc:picChg chg="add mod">
          <ac:chgData name="Narender Kumar" userId="e1ccc53bedac78f5" providerId="LiveId" clId="{DC6A069F-5D23-46FE-B719-7AE07AB70DD7}" dt="2024-07-26T10:42:03.532" v="166" actId="1076"/>
          <ac:picMkLst>
            <pc:docMk/>
            <pc:sldMk cId="1931529542" sldId="261"/>
            <ac:picMk id="11" creationId="{00000000-0008-0000-0000-000013000000}"/>
          </ac:picMkLst>
        </pc:picChg>
        <pc:picChg chg="add del mod">
          <ac:chgData name="Narender Kumar" userId="e1ccc53bedac78f5" providerId="LiveId" clId="{DC6A069F-5D23-46FE-B719-7AE07AB70DD7}" dt="2024-07-26T10:38:54.789" v="74" actId="478"/>
          <ac:picMkLst>
            <pc:docMk/>
            <pc:sldMk cId="1931529542" sldId="261"/>
            <ac:picMk id="12" creationId="{00000000-0008-0000-0000-000012000000}"/>
          </ac:picMkLst>
        </pc:picChg>
        <pc:picChg chg="add del mod">
          <ac:chgData name="Narender Kumar" userId="e1ccc53bedac78f5" providerId="LiveId" clId="{DC6A069F-5D23-46FE-B719-7AE07AB70DD7}" dt="2024-07-26T10:38:54.789" v="74" actId="478"/>
          <ac:picMkLst>
            <pc:docMk/>
            <pc:sldMk cId="1931529542" sldId="261"/>
            <ac:picMk id="13" creationId="{00000000-0008-0000-0000-000013000000}"/>
          </ac:picMkLst>
        </pc:picChg>
        <pc:picChg chg="add del mod">
          <ac:chgData name="Narender Kumar" userId="e1ccc53bedac78f5" providerId="LiveId" clId="{DC6A069F-5D23-46FE-B719-7AE07AB70DD7}" dt="2024-07-26T10:39:02.185" v="76" actId="478"/>
          <ac:picMkLst>
            <pc:docMk/>
            <pc:sldMk cId="1931529542" sldId="261"/>
            <ac:picMk id="14" creationId="{00000000-0008-0000-0000-000012000000}"/>
          </ac:picMkLst>
        </pc:picChg>
        <pc:picChg chg="add del mod">
          <ac:chgData name="Narender Kumar" userId="e1ccc53bedac78f5" providerId="LiveId" clId="{DC6A069F-5D23-46FE-B719-7AE07AB70DD7}" dt="2024-07-26T10:39:02.185" v="76" actId="478"/>
          <ac:picMkLst>
            <pc:docMk/>
            <pc:sldMk cId="1931529542" sldId="261"/>
            <ac:picMk id="15" creationId="{00000000-0008-0000-0000-000013000000}"/>
          </ac:picMkLst>
        </pc:picChg>
        <pc:picChg chg="add mod">
          <ac:chgData name="Narender Kumar" userId="e1ccc53bedac78f5" providerId="LiveId" clId="{DC6A069F-5D23-46FE-B719-7AE07AB70DD7}" dt="2024-07-26T10:39:53.057" v="116"/>
          <ac:picMkLst>
            <pc:docMk/>
            <pc:sldMk cId="1931529542" sldId="261"/>
            <ac:picMk id="17" creationId="{00000000-0008-0000-0000-000012000000}"/>
          </ac:picMkLst>
        </pc:picChg>
        <pc:picChg chg="add mod">
          <ac:chgData name="Narender Kumar" userId="e1ccc53bedac78f5" providerId="LiveId" clId="{DC6A069F-5D23-46FE-B719-7AE07AB70DD7}" dt="2024-07-26T10:39:53.057" v="116"/>
          <ac:picMkLst>
            <pc:docMk/>
            <pc:sldMk cId="1931529542" sldId="261"/>
            <ac:picMk id="18" creationId="{00000000-0008-0000-0000-000013000000}"/>
          </ac:picMkLst>
        </pc:picChg>
      </pc:sldChg>
      <pc:sldChg chg="del">
        <pc:chgData name="Narender Kumar" userId="e1ccc53bedac78f5" providerId="LiveId" clId="{DC6A069F-5D23-46FE-B719-7AE07AB70DD7}" dt="2024-07-26T10:36:19.052" v="1" actId="47"/>
        <pc:sldMkLst>
          <pc:docMk/>
          <pc:sldMk cId="2099309470" sldId="262"/>
        </pc:sldMkLst>
      </pc:sldChg>
      <pc:sldChg chg="del">
        <pc:chgData name="Narender Kumar" userId="e1ccc53bedac78f5" providerId="LiveId" clId="{DC6A069F-5D23-46FE-B719-7AE07AB70DD7}" dt="2024-07-26T10:36:20.086" v="6" actId="47"/>
        <pc:sldMkLst>
          <pc:docMk/>
          <pc:sldMk cId="1948134520" sldId="263"/>
        </pc:sldMkLst>
      </pc:sldChg>
      <pc:sldChg chg="del">
        <pc:chgData name="Narender Kumar" userId="e1ccc53bedac78f5" providerId="LiveId" clId="{DC6A069F-5D23-46FE-B719-7AE07AB70DD7}" dt="2024-07-26T10:36:20.259" v="7" actId="47"/>
        <pc:sldMkLst>
          <pc:docMk/>
          <pc:sldMk cId="3596500995" sldId="264"/>
        </pc:sldMkLst>
      </pc:sldChg>
      <pc:sldChg chg="del">
        <pc:chgData name="Narender Kumar" userId="e1ccc53bedac78f5" providerId="LiveId" clId="{DC6A069F-5D23-46FE-B719-7AE07AB70DD7}" dt="2024-07-26T10:36:20.668" v="8" actId="47"/>
        <pc:sldMkLst>
          <pc:docMk/>
          <pc:sldMk cId="1498611720" sldId="265"/>
        </pc:sldMkLst>
      </pc:sldChg>
    </pc:docChg>
  </pc:docChgLst>
  <pc:docChgLst>
    <pc:chgData name="Narender Kumar" userId="e1ccc53bedac78f5" providerId="LiveId" clId="{73F11CE5-27F3-4A13-9D75-444A0E095E00}"/>
    <pc:docChg chg="delSld modSld">
      <pc:chgData name="Narender Kumar" userId="e1ccc53bedac78f5" providerId="LiveId" clId="{73F11CE5-27F3-4A13-9D75-444A0E095E00}" dt="2024-08-02T06:44:07.093" v="84" actId="20577"/>
      <pc:docMkLst>
        <pc:docMk/>
      </pc:docMkLst>
      <pc:sldChg chg="addSp modSp mod">
        <pc:chgData name="Narender Kumar" userId="e1ccc53bedac78f5" providerId="LiveId" clId="{73F11CE5-27F3-4A13-9D75-444A0E095E00}" dt="2024-08-02T06:41:47.496" v="37" actId="1076"/>
        <pc:sldMkLst>
          <pc:docMk/>
          <pc:sldMk cId="1931529542" sldId="261"/>
        </pc:sldMkLst>
        <pc:spChg chg="add mod">
          <ac:chgData name="Narender Kumar" userId="e1ccc53bedac78f5" providerId="LiveId" clId="{73F11CE5-27F3-4A13-9D75-444A0E095E00}" dt="2024-08-02T06:41:47.496" v="37" actId="1076"/>
          <ac:spMkLst>
            <pc:docMk/>
            <pc:sldMk cId="1931529542" sldId="261"/>
            <ac:spMk id="2" creationId="{B2D73C14-AF16-09FA-F1E6-A740AD1F4E65}"/>
          </ac:spMkLst>
        </pc:spChg>
      </pc:sldChg>
      <pc:sldChg chg="addSp modSp mod">
        <pc:chgData name="Narender Kumar" userId="e1ccc53bedac78f5" providerId="LiveId" clId="{73F11CE5-27F3-4A13-9D75-444A0E095E00}" dt="2024-08-02T06:43:13.945" v="75" actId="20577"/>
        <pc:sldMkLst>
          <pc:docMk/>
          <pc:sldMk cId="1784990450" sldId="262"/>
        </pc:sldMkLst>
        <pc:spChg chg="add mod">
          <ac:chgData name="Narender Kumar" userId="e1ccc53bedac78f5" providerId="LiveId" clId="{73F11CE5-27F3-4A13-9D75-444A0E095E00}" dt="2024-08-02T06:42:00.108" v="38"/>
          <ac:spMkLst>
            <pc:docMk/>
            <pc:sldMk cId="1784990450" sldId="262"/>
            <ac:spMk id="2" creationId="{FB314FC9-3751-3BD6-0B20-8162CD966D7A}"/>
          </ac:spMkLst>
        </pc:spChg>
        <pc:spChg chg="mod">
          <ac:chgData name="Narender Kumar" userId="e1ccc53bedac78f5" providerId="LiveId" clId="{73F11CE5-27F3-4A13-9D75-444A0E095E00}" dt="2024-08-02T06:43:13.945" v="75" actId="20577"/>
          <ac:spMkLst>
            <pc:docMk/>
            <pc:sldMk cId="1784990450" sldId="262"/>
            <ac:spMk id="8" creationId="{00000000-0000-0000-0000-000000000000}"/>
          </ac:spMkLst>
        </pc:spChg>
      </pc:sldChg>
      <pc:sldChg chg="addSp modSp">
        <pc:chgData name="Narender Kumar" userId="e1ccc53bedac78f5" providerId="LiveId" clId="{73F11CE5-27F3-4A13-9D75-444A0E095E00}" dt="2024-08-02T06:42:16.499" v="46"/>
        <pc:sldMkLst>
          <pc:docMk/>
          <pc:sldMk cId="1980047482" sldId="263"/>
        </pc:sldMkLst>
        <pc:spChg chg="add mod">
          <ac:chgData name="Narender Kumar" userId="e1ccc53bedac78f5" providerId="LiveId" clId="{73F11CE5-27F3-4A13-9D75-444A0E095E00}" dt="2024-08-02T06:42:16.499" v="46"/>
          <ac:spMkLst>
            <pc:docMk/>
            <pc:sldMk cId="1980047482" sldId="263"/>
            <ac:spMk id="8" creationId="{96F755AA-F5D1-1FC0-1801-C6FF100B74F0}"/>
          </ac:spMkLst>
        </pc:spChg>
      </pc:sldChg>
      <pc:sldChg chg="addSp modSp">
        <pc:chgData name="Narender Kumar" userId="e1ccc53bedac78f5" providerId="LiveId" clId="{73F11CE5-27F3-4A13-9D75-444A0E095E00}" dt="2024-08-02T06:42:14.805" v="45"/>
        <pc:sldMkLst>
          <pc:docMk/>
          <pc:sldMk cId="151524814" sldId="264"/>
        </pc:sldMkLst>
        <pc:spChg chg="add mod">
          <ac:chgData name="Narender Kumar" userId="e1ccc53bedac78f5" providerId="LiveId" clId="{73F11CE5-27F3-4A13-9D75-444A0E095E00}" dt="2024-08-02T06:42:14.805" v="45"/>
          <ac:spMkLst>
            <pc:docMk/>
            <pc:sldMk cId="151524814" sldId="264"/>
            <ac:spMk id="8" creationId="{2269052A-5AE9-1211-6A3E-B7D15E07AA1F}"/>
          </ac:spMkLst>
        </pc:spChg>
      </pc:sldChg>
      <pc:sldChg chg="addSp modSp">
        <pc:chgData name="Narender Kumar" userId="e1ccc53bedac78f5" providerId="LiveId" clId="{73F11CE5-27F3-4A13-9D75-444A0E095E00}" dt="2024-08-02T06:42:13.069" v="44"/>
        <pc:sldMkLst>
          <pc:docMk/>
          <pc:sldMk cId="540547444" sldId="265"/>
        </pc:sldMkLst>
        <pc:spChg chg="add mod">
          <ac:chgData name="Narender Kumar" userId="e1ccc53bedac78f5" providerId="LiveId" clId="{73F11CE5-27F3-4A13-9D75-444A0E095E00}" dt="2024-08-02T06:42:13.069" v="44"/>
          <ac:spMkLst>
            <pc:docMk/>
            <pc:sldMk cId="540547444" sldId="265"/>
            <ac:spMk id="8" creationId="{6F94FE20-22DD-2812-F649-E74EB8C57720}"/>
          </ac:spMkLst>
        </pc:spChg>
      </pc:sldChg>
      <pc:sldChg chg="addSp modSp">
        <pc:chgData name="Narender Kumar" userId="e1ccc53bedac78f5" providerId="LiveId" clId="{73F11CE5-27F3-4A13-9D75-444A0E095E00}" dt="2024-08-02T06:42:10.770" v="43"/>
        <pc:sldMkLst>
          <pc:docMk/>
          <pc:sldMk cId="543127481" sldId="266"/>
        </pc:sldMkLst>
        <pc:spChg chg="add mod">
          <ac:chgData name="Narender Kumar" userId="e1ccc53bedac78f5" providerId="LiveId" clId="{73F11CE5-27F3-4A13-9D75-444A0E095E00}" dt="2024-08-02T06:42:10.770" v="43"/>
          <ac:spMkLst>
            <pc:docMk/>
            <pc:sldMk cId="543127481" sldId="266"/>
            <ac:spMk id="7" creationId="{5EE34BF1-B804-7089-60A8-F0C9E3079CB9}"/>
          </ac:spMkLst>
        </pc:spChg>
      </pc:sldChg>
      <pc:sldChg chg="addSp modSp">
        <pc:chgData name="Narender Kumar" userId="e1ccc53bedac78f5" providerId="LiveId" clId="{73F11CE5-27F3-4A13-9D75-444A0E095E00}" dt="2024-08-02T06:42:08.933" v="42"/>
        <pc:sldMkLst>
          <pc:docMk/>
          <pc:sldMk cId="3270207365" sldId="267"/>
        </pc:sldMkLst>
        <pc:spChg chg="add mod">
          <ac:chgData name="Narender Kumar" userId="e1ccc53bedac78f5" providerId="LiveId" clId="{73F11CE5-27F3-4A13-9D75-444A0E095E00}" dt="2024-08-02T06:42:08.933" v="42"/>
          <ac:spMkLst>
            <pc:docMk/>
            <pc:sldMk cId="3270207365" sldId="267"/>
            <ac:spMk id="8" creationId="{BC8F9CC0-6769-C8D0-CE8B-D77681EFB8AF}"/>
          </ac:spMkLst>
        </pc:spChg>
      </pc:sldChg>
      <pc:sldChg chg="addSp modSp">
        <pc:chgData name="Narender Kumar" userId="e1ccc53bedac78f5" providerId="LiveId" clId="{73F11CE5-27F3-4A13-9D75-444A0E095E00}" dt="2024-08-02T06:42:06.908" v="41"/>
        <pc:sldMkLst>
          <pc:docMk/>
          <pc:sldMk cId="3119957790" sldId="268"/>
        </pc:sldMkLst>
        <pc:spChg chg="add mod">
          <ac:chgData name="Narender Kumar" userId="e1ccc53bedac78f5" providerId="LiveId" clId="{73F11CE5-27F3-4A13-9D75-444A0E095E00}" dt="2024-08-02T06:42:06.908" v="41"/>
          <ac:spMkLst>
            <pc:docMk/>
            <pc:sldMk cId="3119957790" sldId="268"/>
            <ac:spMk id="2" creationId="{35D59A98-5602-EC52-F654-72F8ABAD00D2}"/>
          </ac:spMkLst>
        </pc:spChg>
      </pc:sldChg>
      <pc:sldChg chg="addSp modSp">
        <pc:chgData name="Narender Kumar" userId="e1ccc53bedac78f5" providerId="LiveId" clId="{73F11CE5-27F3-4A13-9D75-444A0E095E00}" dt="2024-08-02T06:42:04.841" v="40"/>
        <pc:sldMkLst>
          <pc:docMk/>
          <pc:sldMk cId="2412297807" sldId="269"/>
        </pc:sldMkLst>
        <pc:spChg chg="add mod">
          <ac:chgData name="Narender Kumar" userId="e1ccc53bedac78f5" providerId="LiveId" clId="{73F11CE5-27F3-4A13-9D75-444A0E095E00}" dt="2024-08-02T06:42:04.841" v="40"/>
          <ac:spMkLst>
            <pc:docMk/>
            <pc:sldMk cId="2412297807" sldId="269"/>
            <ac:spMk id="8" creationId="{5BF7B4C3-A0A2-D14D-FAAC-9EF45EB89AAA}"/>
          </ac:spMkLst>
        </pc:spChg>
      </pc:sldChg>
      <pc:sldChg chg="addSp modSp mod">
        <pc:chgData name="Narender Kumar" userId="e1ccc53bedac78f5" providerId="LiveId" clId="{73F11CE5-27F3-4A13-9D75-444A0E095E00}" dt="2024-08-02T06:43:35.714" v="82" actId="20577"/>
        <pc:sldMkLst>
          <pc:docMk/>
          <pc:sldMk cId="2479649126" sldId="270"/>
        </pc:sldMkLst>
        <pc:spChg chg="mod">
          <ac:chgData name="Narender Kumar" userId="e1ccc53bedac78f5" providerId="LiveId" clId="{73F11CE5-27F3-4A13-9D75-444A0E095E00}" dt="2024-08-02T06:43:35.714" v="82" actId="20577"/>
          <ac:spMkLst>
            <pc:docMk/>
            <pc:sldMk cId="2479649126" sldId="270"/>
            <ac:spMk id="3" creationId="{00000000-0000-0000-0000-000000000000}"/>
          </ac:spMkLst>
        </pc:spChg>
        <pc:spChg chg="add mod">
          <ac:chgData name="Narender Kumar" userId="e1ccc53bedac78f5" providerId="LiveId" clId="{73F11CE5-27F3-4A13-9D75-444A0E095E00}" dt="2024-08-02T06:42:03.496" v="39"/>
          <ac:spMkLst>
            <pc:docMk/>
            <pc:sldMk cId="2479649126" sldId="270"/>
            <ac:spMk id="8" creationId="{29078E95-5546-D25F-A3EB-23EC79E280FC}"/>
          </ac:spMkLst>
        </pc:spChg>
      </pc:sldChg>
      <pc:sldChg chg="addSp modSp">
        <pc:chgData name="Narender Kumar" userId="e1ccc53bedac78f5" providerId="LiveId" clId="{73F11CE5-27F3-4A13-9D75-444A0E095E00}" dt="2024-08-02T06:42:18.226" v="47"/>
        <pc:sldMkLst>
          <pc:docMk/>
          <pc:sldMk cId="2653254022" sldId="271"/>
        </pc:sldMkLst>
        <pc:spChg chg="add mod">
          <ac:chgData name="Narender Kumar" userId="e1ccc53bedac78f5" providerId="LiveId" clId="{73F11CE5-27F3-4A13-9D75-444A0E095E00}" dt="2024-08-02T06:42:18.226" v="47"/>
          <ac:spMkLst>
            <pc:docMk/>
            <pc:sldMk cId="2653254022" sldId="271"/>
            <ac:spMk id="2" creationId="{5CCBD63D-D080-6E30-A358-2B1416FFCC5F}"/>
          </ac:spMkLst>
        </pc:spChg>
      </pc:sldChg>
      <pc:sldChg chg="addSp modSp mod">
        <pc:chgData name="Narender Kumar" userId="e1ccc53bedac78f5" providerId="LiveId" clId="{73F11CE5-27F3-4A13-9D75-444A0E095E00}" dt="2024-08-02T06:44:07.093" v="84" actId="20577"/>
        <pc:sldMkLst>
          <pc:docMk/>
          <pc:sldMk cId="582246244" sldId="272"/>
        </pc:sldMkLst>
        <pc:spChg chg="mod">
          <ac:chgData name="Narender Kumar" userId="e1ccc53bedac78f5" providerId="LiveId" clId="{73F11CE5-27F3-4A13-9D75-444A0E095E00}" dt="2024-08-02T06:44:07.093" v="84" actId="20577"/>
          <ac:spMkLst>
            <pc:docMk/>
            <pc:sldMk cId="582246244" sldId="272"/>
            <ac:spMk id="3" creationId="{00000000-0000-0000-0000-000000000000}"/>
          </ac:spMkLst>
        </pc:spChg>
        <pc:spChg chg="add mod">
          <ac:chgData name="Narender Kumar" userId="e1ccc53bedac78f5" providerId="LiveId" clId="{73F11CE5-27F3-4A13-9D75-444A0E095E00}" dt="2024-08-02T06:42:20.045" v="48"/>
          <ac:spMkLst>
            <pc:docMk/>
            <pc:sldMk cId="582246244" sldId="272"/>
            <ac:spMk id="8" creationId="{AF9E6E73-FEBC-D654-2515-19066DE40FED}"/>
          </ac:spMkLst>
        </pc:spChg>
      </pc:sldChg>
      <pc:sldChg chg="addSp modSp">
        <pc:chgData name="Narender Kumar" userId="e1ccc53bedac78f5" providerId="LiveId" clId="{73F11CE5-27F3-4A13-9D75-444A0E095E00}" dt="2024-08-02T06:42:21.668" v="49"/>
        <pc:sldMkLst>
          <pc:docMk/>
          <pc:sldMk cId="1586543907" sldId="273"/>
        </pc:sldMkLst>
        <pc:spChg chg="add mod">
          <ac:chgData name="Narender Kumar" userId="e1ccc53bedac78f5" providerId="LiveId" clId="{73F11CE5-27F3-4A13-9D75-444A0E095E00}" dt="2024-08-02T06:42:21.668" v="49"/>
          <ac:spMkLst>
            <pc:docMk/>
            <pc:sldMk cId="1586543907" sldId="273"/>
            <ac:spMk id="8" creationId="{1B6B9DDB-6EFD-175E-9933-6342FCB43D8D}"/>
          </ac:spMkLst>
        </pc:spChg>
      </pc:sldChg>
      <pc:sldChg chg="del">
        <pc:chgData name="Narender Kumar" userId="e1ccc53bedac78f5" providerId="LiveId" clId="{73F11CE5-27F3-4A13-9D75-444A0E095E00}" dt="2024-08-02T06:42:32.580" v="56" actId="47"/>
        <pc:sldMkLst>
          <pc:docMk/>
          <pc:sldMk cId="1226930446" sldId="274"/>
        </pc:sldMkLst>
      </pc:sldChg>
      <pc:sldChg chg="addSp modSp">
        <pc:chgData name="Narender Kumar" userId="e1ccc53bedac78f5" providerId="LiveId" clId="{73F11CE5-27F3-4A13-9D75-444A0E095E00}" dt="2024-08-02T06:42:22.897" v="50"/>
        <pc:sldMkLst>
          <pc:docMk/>
          <pc:sldMk cId="2058037932" sldId="275"/>
        </pc:sldMkLst>
        <pc:spChg chg="add mod">
          <ac:chgData name="Narender Kumar" userId="e1ccc53bedac78f5" providerId="LiveId" clId="{73F11CE5-27F3-4A13-9D75-444A0E095E00}" dt="2024-08-02T06:42:22.897" v="50"/>
          <ac:spMkLst>
            <pc:docMk/>
            <pc:sldMk cId="2058037932" sldId="275"/>
            <ac:spMk id="8" creationId="{35BB7BE8-11E2-F79C-3FAD-F30915AE92E2}"/>
          </ac:spMkLst>
        </pc:spChg>
      </pc:sldChg>
      <pc:sldChg chg="addSp modSp">
        <pc:chgData name="Narender Kumar" userId="e1ccc53bedac78f5" providerId="LiveId" clId="{73F11CE5-27F3-4A13-9D75-444A0E095E00}" dt="2024-08-02T06:42:25.088" v="51"/>
        <pc:sldMkLst>
          <pc:docMk/>
          <pc:sldMk cId="3387823890" sldId="276"/>
        </pc:sldMkLst>
        <pc:spChg chg="add mod">
          <ac:chgData name="Narender Kumar" userId="e1ccc53bedac78f5" providerId="LiveId" clId="{73F11CE5-27F3-4A13-9D75-444A0E095E00}" dt="2024-08-02T06:42:25.088" v="51"/>
          <ac:spMkLst>
            <pc:docMk/>
            <pc:sldMk cId="3387823890" sldId="276"/>
            <ac:spMk id="8" creationId="{01DC83CF-F7FE-9958-9E90-35AB32C4723A}"/>
          </ac:spMkLst>
        </pc:spChg>
      </pc:sldChg>
      <pc:sldChg chg="addSp modSp">
        <pc:chgData name="Narender Kumar" userId="e1ccc53bedac78f5" providerId="LiveId" clId="{73F11CE5-27F3-4A13-9D75-444A0E095E00}" dt="2024-08-02T06:42:26.478" v="52"/>
        <pc:sldMkLst>
          <pc:docMk/>
          <pc:sldMk cId="4175410479" sldId="277"/>
        </pc:sldMkLst>
        <pc:spChg chg="add mod">
          <ac:chgData name="Narender Kumar" userId="e1ccc53bedac78f5" providerId="LiveId" clId="{73F11CE5-27F3-4A13-9D75-444A0E095E00}" dt="2024-08-02T06:42:26.478" v="52"/>
          <ac:spMkLst>
            <pc:docMk/>
            <pc:sldMk cId="4175410479" sldId="277"/>
            <ac:spMk id="8" creationId="{3BE68697-B5EA-A43D-5A96-AABE22393B06}"/>
          </ac:spMkLst>
        </pc:spChg>
      </pc:sldChg>
      <pc:sldChg chg="addSp modSp">
        <pc:chgData name="Narender Kumar" userId="e1ccc53bedac78f5" providerId="LiveId" clId="{73F11CE5-27F3-4A13-9D75-444A0E095E00}" dt="2024-08-02T06:42:28.138" v="53"/>
        <pc:sldMkLst>
          <pc:docMk/>
          <pc:sldMk cId="3702183507" sldId="278"/>
        </pc:sldMkLst>
        <pc:spChg chg="add mod">
          <ac:chgData name="Narender Kumar" userId="e1ccc53bedac78f5" providerId="LiveId" clId="{73F11CE5-27F3-4A13-9D75-444A0E095E00}" dt="2024-08-02T06:42:28.138" v="53"/>
          <ac:spMkLst>
            <pc:docMk/>
            <pc:sldMk cId="3702183507" sldId="278"/>
            <ac:spMk id="8" creationId="{E3235B47-6A7F-70E8-24B7-2F9296D0228C}"/>
          </ac:spMkLst>
        </pc:spChg>
      </pc:sldChg>
      <pc:sldChg chg="del">
        <pc:chgData name="Narender Kumar" userId="e1ccc53bedac78f5" providerId="LiveId" clId="{73F11CE5-27F3-4A13-9D75-444A0E095E00}" dt="2024-08-02T06:42:31.771" v="54" actId="47"/>
        <pc:sldMkLst>
          <pc:docMk/>
          <pc:sldMk cId="2430866946" sldId="279"/>
        </pc:sldMkLst>
      </pc:sldChg>
      <pc:sldChg chg="del">
        <pc:chgData name="Narender Kumar" userId="e1ccc53bedac78f5" providerId="LiveId" clId="{73F11CE5-27F3-4A13-9D75-444A0E095E00}" dt="2024-08-02T06:42:32.009" v="55" actId="47"/>
        <pc:sldMkLst>
          <pc:docMk/>
          <pc:sldMk cId="1354943566" sldId="280"/>
        </pc:sldMkLst>
      </pc:sldChg>
    </pc:docChg>
  </pc:docChgLst>
  <pc:docChgLst>
    <pc:chgData name="Narender Kumar" userId="e1ccc53bedac78f5" providerId="LiveId" clId="{FDCCFB62-68B8-4441-BD70-65FA3DE6BED4}"/>
    <pc:docChg chg="undo custSel addSld modSld">
      <pc:chgData name="Narender Kumar" userId="e1ccc53bedac78f5" providerId="LiveId" clId="{FDCCFB62-68B8-4441-BD70-65FA3DE6BED4}" dt="2024-08-02T06:40:09.393" v="659" actId="1076"/>
      <pc:docMkLst>
        <pc:docMk/>
      </pc:docMkLst>
      <pc:sldChg chg="addSp delSp modSp mod">
        <pc:chgData name="Narender Kumar" userId="e1ccc53bedac78f5" providerId="LiveId" clId="{FDCCFB62-68B8-4441-BD70-65FA3DE6BED4}" dt="2024-08-02T06:24:02.467" v="330" actId="14100"/>
        <pc:sldMkLst>
          <pc:docMk/>
          <pc:sldMk cId="1931529542" sldId="261"/>
        </pc:sldMkLst>
        <pc:spChg chg="del">
          <ac:chgData name="Narender Kumar" userId="e1ccc53bedac78f5" providerId="LiveId" clId="{FDCCFB62-68B8-4441-BD70-65FA3DE6BED4}" dt="2024-08-02T05:55:04.118" v="0" actId="478"/>
          <ac:spMkLst>
            <pc:docMk/>
            <pc:sldMk cId="1931529542" sldId="261"/>
            <ac:spMk id="2" creationId="{DB13F0A1-2B12-0390-A656-7DD2A0EC0213}"/>
          </ac:spMkLst>
        </pc:spChg>
        <pc:spChg chg="add mod">
          <ac:chgData name="Narender Kumar" userId="e1ccc53bedac78f5" providerId="LiveId" clId="{FDCCFB62-68B8-4441-BD70-65FA3DE6BED4}" dt="2024-08-02T06:23:53.383" v="325" actId="108"/>
          <ac:spMkLst>
            <pc:docMk/>
            <pc:sldMk cId="1931529542" sldId="261"/>
            <ac:spMk id="6" creationId="{00000000-0000-0000-0000-000000000000}"/>
          </ac:spMkLst>
        </pc:spChg>
        <pc:spChg chg="del">
          <ac:chgData name="Narender Kumar" userId="e1ccc53bedac78f5" providerId="LiveId" clId="{FDCCFB62-68B8-4441-BD70-65FA3DE6BED4}" dt="2024-08-02T05:55:07.111" v="1" actId="478"/>
          <ac:spMkLst>
            <pc:docMk/>
            <pc:sldMk cId="1931529542" sldId="261"/>
            <ac:spMk id="7" creationId="{59B7AFD8-4BCF-CFBC-7A05-3D73753611DD}"/>
          </ac:spMkLst>
        </pc:spChg>
        <pc:spChg chg="add mod">
          <ac:chgData name="Narender Kumar" userId="e1ccc53bedac78f5" providerId="LiveId" clId="{FDCCFB62-68B8-4441-BD70-65FA3DE6BED4}" dt="2024-08-02T06:23:47.888" v="323" actId="1076"/>
          <ac:spMkLst>
            <pc:docMk/>
            <pc:sldMk cId="1931529542" sldId="261"/>
            <ac:spMk id="8" creationId="{00000000-0000-0000-0000-000000000000}"/>
          </ac:spMkLst>
        </pc:spChg>
        <pc:spChg chg="del">
          <ac:chgData name="Narender Kumar" userId="e1ccc53bedac78f5" providerId="LiveId" clId="{FDCCFB62-68B8-4441-BD70-65FA3DE6BED4}" dt="2024-08-02T05:55:04.118" v="0" actId="478"/>
          <ac:spMkLst>
            <pc:docMk/>
            <pc:sldMk cId="1931529542" sldId="261"/>
            <ac:spMk id="16" creationId="{ED33D728-9B42-4078-8052-F9D2442D969E}"/>
          </ac:spMkLst>
        </pc:spChg>
        <pc:spChg chg="del">
          <ac:chgData name="Narender Kumar" userId="e1ccc53bedac78f5" providerId="LiveId" clId="{FDCCFB62-68B8-4441-BD70-65FA3DE6BED4}" dt="2024-08-02T05:55:04.118" v="0" actId="478"/>
          <ac:spMkLst>
            <pc:docMk/>
            <pc:sldMk cId="1931529542" sldId="261"/>
            <ac:spMk id="19" creationId="{14F0A217-FDCB-8707-B043-EA76F25304D8}"/>
          </ac:spMkLst>
        </pc:spChg>
        <pc:spChg chg="del">
          <ac:chgData name="Narender Kumar" userId="e1ccc53bedac78f5" providerId="LiveId" clId="{FDCCFB62-68B8-4441-BD70-65FA3DE6BED4}" dt="2024-08-02T05:55:04.118" v="0" actId="478"/>
          <ac:spMkLst>
            <pc:docMk/>
            <pc:sldMk cId="1931529542" sldId="261"/>
            <ac:spMk id="20" creationId="{2B4F141A-24F4-73F6-441A-99959D7F737C}"/>
          </ac:spMkLst>
        </pc:spChg>
        <pc:spChg chg="del">
          <ac:chgData name="Narender Kumar" userId="e1ccc53bedac78f5" providerId="LiveId" clId="{FDCCFB62-68B8-4441-BD70-65FA3DE6BED4}" dt="2024-08-02T05:55:04.118" v="0" actId="478"/>
          <ac:spMkLst>
            <pc:docMk/>
            <pc:sldMk cId="1931529542" sldId="261"/>
            <ac:spMk id="21" creationId="{9B896895-CEE3-2025-46FD-AD870BBC1380}"/>
          </ac:spMkLst>
        </pc:spChg>
        <pc:spChg chg="del">
          <ac:chgData name="Narender Kumar" userId="e1ccc53bedac78f5" providerId="LiveId" clId="{FDCCFB62-68B8-4441-BD70-65FA3DE6BED4}" dt="2024-08-02T05:55:04.118" v="0" actId="478"/>
          <ac:spMkLst>
            <pc:docMk/>
            <pc:sldMk cId="1931529542" sldId="261"/>
            <ac:spMk id="25" creationId="{B64ADF64-B2E3-11F1-D63F-AD259C0760F4}"/>
          </ac:spMkLst>
        </pc:spChg>
        <pc:spChg chg="del">
          <ac:chgData name="Narender Kumar" userId="e1ccc53bedac78f5" providerId="LiveId" clId="{FDCCFB62-68B8-4441-BD70-65FA3DE6BED4}" dt="2024-08-02T05:55:04.118" v="0" actId="478"/>
          <ac:spMkLst>
            <pc:docMk/>
            <pc:sldMk cId="1931529542" sldId="261"/>
            <ac:spMk id="26" creationId="{427520D6-E6ED-4DF2-54F3-FAB5FB674C49}"/>
          </ac:spMkLst>
        </pc:spChg>
        <pc:picChg chg="add del mod">
          <ac:chgData name="Narender Kumar" userId="e1ccc53bedac78f5" providerId="LiveId" clId="{FDCCFB62-68B8-4441-BD70-65FA3DE6BED4}" dt="2024-08-02T06:23:59.859" v="328" actId="1076"/>
          <ac:picMkLst>
            <pc:docMk/>
            <pc:sldMk cId="1931529542" sldId="261"/>
            <ac:picMk id="3" creationId="{00000000-0000-0000-0000-000000000000}"/>
          </ac:picMkLst>
        </pc:picChg>
        <pc:picChg chg="mod">
          <ac:chgData name="Narender Kumar" userId="e1ccc53bedac78f5" providerId="LiveId" clId="{FDCCFB62-68B8-4441-BD70-65FA3DE6BED4}" dt="2024-08-02T05:56:47.382" v="4" actId="14100"/>
          <ac:picMkLst>
            <pc:docMk/>
            <pc:sldMk cId="1931529542" sldId="261"/>
            <ac:picMk id="4" creationId="{14708873-0C0B-448A-992C-395E362431C8}"/>
          </ac:picMkLst>
        </pc:picChg>
        <pc:picChg chg="mod">
          <ac:chgData name="Narender Kumar" userId="e1ccc53bedac78f5" providerId="LiveId" clId="{FDCCFB62-68B8-4441-BD70-65FA3DE6BED4}" dt="2024-08-02T05:56:53.242" v="7" actId="1076"/>
          <ac:picMkLst>
            <pc:docMk/>
            <pc:sldMk cId="1931529542" sldId="261"/>
            <ac:picMk id="9" creationId="{E2C453E4-540B-3E06-9A20-748F477FE974}"/>
          </ac:picMkLst>
        </pc:picChg>
        <pc:picChg chg="del">
          <ac:chgData name="Narender Kumar" userId="e1ccc53bedac78f5" providerId="LiveId" clId="{FDCCFB62-68B8-4441-BD70-65FA3DE6BED4}" dt="2024-08-02T05:55:04.118" v="0" actId="478"/>
          <ac:picMkLst>
            <pc:docMk/>
            <pc:sldMk cId="1931529542" sldId="261"/>
            <ac:picMk id="10" creationId="{00000000-0008-0000-0000-000012000000}"/>
          </ac:picMkLst>
        </pc:picChg>
        <pc:picChg chg="del">
          <ac:chgData name="Narender Kumar" userId="e1ccc53bedac78f5" providerId="LiveId" clId="{FDCCFB62-68B8-4441-BD70-65FA3DE6BED4}" dt="2024-08-02T05:55:04.118" v="0" actId="478"/>
          <ac:picMkLst>
            <pc:docMk/>
            <pc:sldMk cId="1931529542" sldId="261"/>
            <ac:picMk id="11" creationId="{00000000-0008-0000-0000-000013000000}"/>
          </ac:picMkLst>
        </pc:picChg>
        <pc:picChg chg="add del mod ord">
          <ac:chgData name="Narender Kumar" userId="e1ccc53bedac78f5" providerId="LiveId" clId="{FDCCFB62-68B8-4441-BD70-65FA3DE6BED4}" dt="2024-08-02T06:04:23.887" v="76" actId="22"/>
          <ac:picMkLst>
            <pc:docMk/>
            <pc:sldMk cId="1931529542" sldId="261"/>
            <ac:picMk id="13" creationId="{0E30D4EA-5A3B-217A-173D-568AB2BA070A}"/>
          </ac:picMkLst>
        </pc:picChg>
        <pc:picChg chg="add mod">
          <ac:chgData name="Narender Kumar" userId="e1ccc53bedac78f5" providerId="LiveId" clId="{FDCCFB62-68B8-4441-BD70-65FA3DE6BED4}" dt="2024-08-02T06:04:21.464" v="68" actId="14100"/>
          <ac:picMkLst>
            <pc:docMk/>
            <pc:sldMk cId="1931529542" sldId="261"/>
            <ac:picMk id="14" creationId="{701CA053-8AE8-00C9-E518-19FFAE13CA90}"/>
          </ac:picMkLst>
        </pc:picChg>
        <pc:picChg chg="add mod">
          <ac:chgData name="Narender Kumar" userId="e1ccc53bedac78f5" providerId="LiveId" clId="{FDCCFB62-68B8-4441-BD70-65FA3DE6BED4}" dt="2024-08-02T06:04:44.035" v="85" actId="14100"/>
          <ac:picMkLst>
            <pc:docMk/>
            <pc:sldMk cId="1931529542" sldId="261"/>
            <ac:picMk id="15" creationId="{0C7BB658-8F34-2FAB-25FF-AD825B7D857D}"/>
          </ac:picMkLst>
        </pc:picChg>
        <pc:picChg chg="add mod ord">
          <ac:chgData name="Narender Kumar" userId="e1ccc53bedac78f5" providerId="LiveId" clId="{FDCCFB62-68B8-4441-BD70-65FA3DE6BED4}" dt="2024-08-02T06:24:02.467" v="330" actId="14100"/>
          <ac:picMkLst>
            <pc:docMk/>
            <pc:sldMk cId="1931529542" sldId="261"/>
            <ac:picMk id="17" creationId="{66F3BC53-942C-DBB6-A7A2-34E55F673FE9}"/>
          </ac:picMkLst>
        </pc:picChg>
        <pc:cxnChg chg="mod">
          <ac:chgData name="Narender Kumar" userId="e1ccc53bedac78f5" providerId="LiveId" clId="{FDCCFB62-68B8-4441-BD70-65FA3DE6BED4}" dt="2024-08-02T05:56:42.280" v="2" actId="1076"/>
          <ac:cxnSpMkLst>
            <pc:docMk/>
            <pc:sldMk cId="1931529542" sldId="261"/>
            <ac:cxnSpMk id="5" creationId="{3C69A53B-DAFA-AF1B-2998-1854BE946081}"/>
          </ac:cxnSpMkLst>
        </pc:cxnChg>
      </pc:sldChg>
      <pc:sldChg chg="addSp delSp modSp add mod">
        <pc:chgData name="Narender Kumar" userId="e1ccc53bedac78f5" providerId="LiveId" clId="{FDCCFB62-68B8-4441-BD70-65FA3DE6BED4}" dt="2024-08-02T06:24:32.967" v="346" actId="1076"/>
        <pc:sldMkLst>
          <pc:docMk/>
          <pc:sldMk cId="1784990450" sldId="262"/>
        </pc:sldMkLst>
        <pc:spChg chg="add mod">
          <ac:chgData name="Narender Kumar" userId="e1ccc53bedac78f5" providerId="LiveId" clId="{FDCCFB62-68B8-4441-BD70-65FA3DE6BED4}" dt="2024-08-02T06:24:29.379" v="344" actId="14100"/>
          <ac:spMkLst>
            <pc:docMk/>
            <pc:sldMk cId="1784990450" sldId="262"/>
            <ac:spMk id="6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24:32.967" v="346" actId="1076"/>
          <ac:spMkLst>
            <pc:docMk/>
            <pc:sldMk cId="1784990450" sldId="262"/>
            <ac:spMk id="8" creationId="{00000000-0000-0000-0000-000000000000}"/>
          </ac:spMkLst>
        </pc:spChg>
        <pc:picChg chg="add del mod">
          <ac:chgData name="Narender Kumar" userId="e1ccc53bedac78f5" providerId="LiveId" clId="{FDCCFB62-68B8-4441-BD70-65FA3DE6BED4}" dt="2024-08-02T06:04:24.471" v="77" actId="1076"/>
          <ac:picMkLst>
            <pc:docMk/>
            <pc:sldMk cId="1784990450" sldId="262"/>
            <ac:picMk id="2" creationId="{F994F0F4-AC5B-4748-E5CD-EB58802C188B}"/>
          </ac:picMkLst>
        </pc:picChg>
        <pc:picChg chg="add mod">
          <ac:chgData name="Narender Kumar" userId="e1ccc53bedac78f5" providerId="LiveId" clId="{FDCCFB62-68B8-4441-BD70-65FA3DE6BED4}" dt="2024-08-02T06:24:30.994" v="345" actId="1076"/>
          <ac:picMkLst>
            <pc:docMk/>
            <pc:sldMk cId="1784990450" sldId="262"/>
            <ac:picMk id="3" creationId="{C220BF02-D418-8B61-ACC0-DBD7ED365930}"/>
          </ac:picMkLst>
        </pc:picChg>
        <pc:picChg chg="add mod">
          <ac:chgData name="Narender Kumar" userId="e1ccc53bedac78f5" providerId="LiveId" clId="{FDCCFB62-68B8-4441-BD70-65FA3DE6BED4}" dt="2024-08-02T06:24:10.059" v="333" actId="14100"/>
          <ac:picMkLst>
            <pc:docMk/>
            <pc:sldMk cId="1784990450" sldId="262"/>
            <ac:picMk id="7" creationId="{954BE49B-BA47-386E-9106-89D9A918BFB5}"/>
          </ac:picMkLst>
        </pc:picChg>
      </pc:sldChg>
      <pc:sldChg chg="addSp modSp add mod">
        <pc:chgData name="Narender Kumar" userId="e1ccc53bedac78f5" providerId="LiveId" clId="{FDCCFB62-68B8-4441-BD70-65FA3DE6BED4}" dt="2024-08-02T06:30:52.924" v="494" actId="1076"/>
        <pc:sldMkLst>
          <pc:docMk/>
          <pc:sldMk cId="1980047482" sldId="263"/>
        </pc:sldMkLst>
        <pc:spChg chg="add mod">
          <ac:chgData name="Narender Kumar" userId="e1ccc53bedac78f5" providerId="LiveId" clId="{FDCCFB62-68B8-4441-BD70-65FA3DE6BED4}" dt="2024-08-02T06:30:15.066" v="483" actId="1076"/>
          <ac:spMkLst>
            <pc:docMk/>
            <pc:sldMk cId="1980047482" sldId="263"/>
            <ac:spMk id="3" creationId="{8CA4C239-79B2-CD3F-AFCA-A777E7E116A3}"/>
          </ac:spMkLst>
        </pc:spChg>
        <pc:spChg chg="add mod">
          <ac:chgData name="Narender Kumar" userId="e1ccc53bedac78f5" providerId="LiveId" clId="{FDCCFB62-68B8-4441-BD70-65FA3DE6BED4}" dt="2024-08-02T06:30:52.924" v="494" actId="1076"/>
          <ac:spMkLst>
            <pc:docMk/>
            <pc:sldMk cId="1980047482" sldId="263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30:17.969" v="485" actId="14100"/>
          <ac:picMkLst>
            <pc:docMk/>
            <pc:sldMk cId="1980047482" sldId="263"/>
            <ac:picMk id="2" creationId="{D7FB65E9-C5AF-F7B7-9659-7D7CB7BFF927}"/>
          </ac:picMkLst>
        </pc:picChg>
        <pc:picChg chg="add mod">
          <ac:chgData name="Narender Kumar" userId="e1ccc53bedac78f5" providerId="LiveId" clId="{FDCCFB62-68B8-4441-BD70-65FA3DE6BED4}" dt="2024-08-02T06:30:35.229" v="489" actId="14100"/>
          <ac:picMkLst>
            <pc:docMk/>
            <pc:sldMk cId="1980047482" sldId="263"/>
            <ac:picMk id="6" creationId="{FC274010-DF28-6874-2336-5382DB00A4BB}"/>
          </ac:picMkLst>
        </pc:picChg>
      </pc:sldChg>
      <pc:sldChg chg="addSp modSp add mod">
        <pc:chgData name="Narender Kumar" userId="e1ccc53bedac78f5" providerId="LiveId" clId="{FDCCFB62-68B8-4441-BD70-65FA3DE6BED4}" dt="2024-08-02T06:29:27.974" v="476" actId="1076"/>
        <pc:sldMkLst>
          <pc:docMk/>
          <pc:sldMk cId="151524814" sldId="264"/>
        </pc:sldMkLst>
        <pc:spChg chg="add mod">
          <ac:chgData name="Narender Kumar" userId="e1ccc53bedac78f5" providerId="LiveId" clId="{FDCCFB62-68B8-4441-BD70-65FA3DE6BED4}" dt="2024-08-02T06:29:24.395" v="475" actId="1037"/>
          <ac:spMkLst>
            <pc:docMk/>
            <pc:sldMk cId="151524814" sldId="264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29:10.595" v="466" actId="1076"/>
          <ac:spMkLst>
            <pc:docMk/>
            <pc:sldMk cId="151524814" sldId="264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29:27.974" v="476" actId="1076"/>
          <ac:picMkLst>
            <pc:docMk/>
            <pc:sldMk cId="151524814" sldId="264"/>
            <ac:picMk id="2" creationId="{00000000-0000-0000-0000-000000000000}"/>
          </ac:picMkLst>
        </pc:picChg>
        <pc:picChg chg="add mod">
          <ac:chgData name="Narender Kumar" userId="e1ccc53bedac78f5" providerId="LiveId" clId="{FDCCFB62-68B8-4441-BD70-65FA3DE6BED4}" dt="2024-08-02T06:29:03.233" v="461" actId="14100"/>
          <ac:picMkLst>
            <pc:docMk/>
            <pc:sldMk cId="151524814" sldId="264"/>
            <ac:picMk id="6" creationId="{00000000-0000-0000-0000-000000000000}"/>
          </ac:picMkLst>
        </pc:picChg>
      </pc:sldChg>
      <pc:sldChg chg="addSp modSp add mod">
        <pc:chgData name="Narender Kumar" userId="e1ccc53bedac78f5" providerId="LiveId" clId="{FDCCFB62-68B8-4441-BD70-65FA3DE6BED4}" dt="2024-08-02T06:28:49.813" v="459" actId="20577"/>
        <pc:sldMkLst>
          <pc:docMk/>
          <pc:sldMk cId="540547444" sldId="265"/>
        </pc:sldMkLst>
        <pc:spChg chg="add mod">
          <ac:chgData name="Narender Kumar" userId="e1ccc53bedac78f5" providerId="LiveId" clId="{FDCCFB62-68B8-4441-BD70-65FA3DE6BED4}" dt="2024-08-02T06:28:28.893" v="441" actId="14100"/>
          <ac:spMkLst>
            <pc:docMk/>
            <pc:sldMk cId="540547444" sldId="265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28:49.813" v="459" actId="20577"/>
          <ac:spMkLst>
            <pc:docMk/>
            <pc:sldMk cId="540547444" sldId="265"/>
            <ac:spMk id="6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28:33.503" v="443" actId="14100"/>
          <ac:picMkLst>
            <pc:docMk/>
            <pc:sldMk cId="540547444" sldId="265"/>
            <ac:picMk id="2" creationId="{2D11C21F-E935-E62F-FD08-7FADAA6D3876}"/>
          </ac:picMkLst>
        </pc:picChg>
        <pc:picChg chg="add mod ord">
          <ac:chgData name="Narender Kumar" userId="e1ccc53bedac78f5" providerId="LiveId" clId="{FDCCFB62-68B8-4441-BD70-65FA3DE6BED4}" dt="2024-08-02T06:28:38.642" v="446" actId="14100"/>
          <ac:picMkLst>
            <pc:docMk/>
            <pc:sldMk cId="540547444" sldId="265"/>
            <ac:picMk id="7" creationId="{161898FC-6F23-37EE-FD53-BEB09CE56485}"/>
          </ac:picMkLst>
        </pc:picChg>
      </pc:sldChg>
      <pc:sldChg chg="addSp modSp add mod">
        <pc:chgData name="Narender Kumar" userId="e1ccc53bedac78f5" providerId="LiveId" clId="{FDCCFB62-68B8-4441-BD70-65FA3DE6BED4}" dt="2024-08-02T06:28:04.836" v="438" actId="14100"/>
        <pc:sldMkLst>
          <pc:docMk/>
          <pc:sldMk cId="543127481" sldId="266"/>
        </pc:sldMkLst>
        <pc:spChg chg="add mod">
          <ac:chgData name="Narender Kumar" userId="e1ccc53bedac78f5" providerId="LiveId" clId="{FDCCFB62-68B8-4441-BD70-65FA3DE6BED4}" dt="2024-08-02T06:28:04.836" v="438" actId="14100"/>
          <ac:spMkLst>
            <pc:docMk/>
            <pc:sldMk cId="543127481" sldId="266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27:54.807" v="432" actId="1076"/>
          <ac:spMkLst>
            <pc:docMk/>
            <pc:sldMk cId="543127481" sldId="266"/>
            <ac:spMk id="8" creationId="{C09B02D7-505F-FC5E-F9B4-BC0260A195E6}"/>
          </ac:spMkLst>
        </pc:spChg>
        <pc:picChg chg="add mod">
          <ac:chgData name="Narender Kumar" userId="e1ccc53bedac78f5" providerId="LiveId" clId="{FDCCFB62-68B8-4441-BD70-65FA3DE6BED4}" dt="2024-08-02T06:27:58.166" v="434" actId="14100"/>
          <ac:picMkLst>
            <pc:docMk/>
            <pc:sldMk cId="543127481" sldId="266"/>
            <ac:picMk id="2" creationId="{8ABF30CE-3661-B01B-2063-FCC022E8F174}"/>
          </ac:picMkLst>
        </pc:picChg>
        <pc:picChg chg="add mod">
          <ac:chgData name="Narender Kumar" userId="e1ccc53bedac78f5" providerId="LiveId" clId="{FDCCFB62-68B8-4441-BD70-65FA3DE6BED4}" dt="2024-08-02T06:27:47.345" v="427" actId="14100"/>
          <ac:picMkLst>
            <pc:docMk/>
            <pc:sldMk cId="543127481" sldId="266"/>
            <ac:picMk id="6" creationId="{966970ED-5FEF-DBA9-A95C-C62C06CFAEA0}"/>
          </ac:picMkLst>
        </pc:picChg>
      </pc:sldChg>
      <pc:sldChg chg="addSp modSp add mod">
        <pc:chgData name="Narender Kumar" userId="e1ccc53bedac78f5" providerId="LiveId" clId="{FDCCFB62-68B8-4441-BD70-65FA3DE6BED4}" dt="2024-08-02T06:27:40.115" v="425" actId="1076"/>
        <pc:sldMkLst>
          <pc:docMk/>
          <pc:sldMk cId="3270207365" sldId="267"/>
        </pc:sldMkLst>
        <pc:spChg chg="add mod">
          <ac:chgData name="Narender Kumar" userId="e1ccc53bedac78f5" providerId="LiveId" clId="{FDCCFB62-68B8-4441-BD70-65FA3DE6BED4}" dt="2024-08-02T06:27:38.754" v="424" actId="1076"/>
          <ac:spMkLst>
            <pc:docMk/>
            <pc:sldMk cId="3270207365" sldId="267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27:22.621" v="413" actId="1076"/>
          <ac:spMkLst>
            <pc:docMk/>
            <pc:sldMk cId="3270207365" sldId="267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27:40.115" v="425" actId="1076"/>
          <ac:picMkLst>
            <pc:docMk/>
            <pc:sldMk cId="3270207365" sldId="267"/>
            <ac:picMk id="2" creationId="{5AAACEC3-00A9-189D-1E68-8703CA521572}"/>
          </ac:picMkLst>
        </pc:picChg>
        <pc:picChg chg="add mod">
          <ac:chgData name="Narender Kumar" userId="e1ccc53bedac78f5" providerId="LiveId" clId="{FDCCFB62-68B8-4441-BD70-65FA3DE6BED4}" dt="2024-08-02T06:27:13.305" v="408" actId="14100"/>
          <ac:picMkLst>
            <pc:docMk/>
            <pc:sldMk cId="3270207365" sldId="267"/>
            <ac:picMk id="6" creationId="{00000000-0000-0000-0000-000000000000}"/>
          </ac:picMkLst>
        </pc:picChg>
      </pc:sldChg>
      <pc:sldChg chg="addSp delSp modSp add mod">
        <pc:chgData name="Narender Kumar" userId="e1ccc53bedac78f5" providerId="LiveId" clId="{FDCCFB62-68B8-4441-BD70-65FA3DE6BED4}" dt="2024-08-02T06:27:06.943" v="406" actId="1076"/>
        <pc:sldMkLst>
          <pc:docMk/>
          <pc:sldMk cId="3119957790" sldId="268"/>
        </pc:sldMkLst>
        <pc:spChg chg="add mod">
          <ac:chgData name="Narender Kumar" userId="e1ccc53bedac78f5" providerId="LiveId" clId="{FDCCFB62-68B8-4441-BD70-65FA3DE6BED4}" dt="2024-08-02T06:27:01.395" v="404" actId="403"/>
          <ac:spMkLst>
            <pc:docMk/>
            <pc:sldMk cId="3119957790" sldId="268"/>
            <ac:spMk id="6" creationId="{9232A303-E431-8D52-4D7C-56E02ACD8030}"/>
          </ac:spMkLst>
        </pc:spChg>
        <pc:spChg chg="add mod">
          <ac:chgData name="Narender Kumar" userId="e1ccc53bedac78f5" providerId="LiveId" clId="{FDCCFB62-68B8-4441-BD70-65FA3DE6BED4}" dt="2024-08-02T06:26:43.744" v="397" actId="1076"/>
          <ac:spMkLst>
            <pc:docMk/>
            <pc:sldMk cId="3119957790" sldId="268"/>
            <ac:spMk id="11" creationId="{C14B7433-7DFA-B502-DB99-74876D0D4F12}"/>
          </ac:spMkLst>
        </pc:spChg>
        <pc:picChg chg="add del mod">
          <ac:chgData name="Narender Kumar" userId="e1ccc53bedac78f5" providerId="LiveId" clId="{FDCCFB62-68B8-4441-BD70-65FA3DE6BED4}" dt="2024-08-02T06:11:02.264" v="153" actId="478"/>
          <ac:picMkLst>
            <pc:docMk/>
            <pc:sldMk cId="3119957790" sldId="268"/>
            <ac:picMk id="2" creationId="{056FD0DE-EBF5-EF39-3ABE-143F677C1835}"/>
          </ac:picMkLst>
        </pc:picChg>
        <pc:picChg chg="add mod ord">
          <ac:chgData name="Narender Kumar" userId="e1ccc53bedac78f5" providerId="LiveId" clId="{FDCCFB62-68B8-4441-BD70-65FA3DE6BED4}" dt="2024-08-02T06:27:06.943" v="406" actId="1076"/>
          <ac:picMkLst>
            <pc:docMk/>
            <pc:sldMk cId="3119957790" sldId="268"/>
            <ac:picMk id="7" creationId="{BACEECEB-AD33-983E-5C25-75E1C3AFCE57}"/>
          </ac:picMkLst>
        </pc:picChg>
        <pc:picChg chg="add mod">
          <ac:chgData name="Narender Kumar" userId="e1ccc53bedac78f5" providerId="LiveId" clId="{FDCCFB62-68B8-4441-BD70-65FA3DE6BED4}" dt="2024-08-02T06:26:42.292" v="396" actId="1076"/>
          <ac:picMkLst>
            <pc:docMk/>
            <pc:sldMk cId="3119957790" sldId="268"/>
            <ac:picMk id="8" creationId="{CAC46410-6628-AB97-BBD5-BE1970BCAA2F}"/>
          </ac:picMkLst>
        </pc:picChg>
      </pc:sldChg>
      <pc:sldChg chg="addSp modSp add mod">
        <pc:chgData name="Narender Kumar" userId="e1ccc53bedac78f5" providerId="LiveId" clId="{FDCCFB62-68B8-4441-BD70-65FA3DE6BED4}" dt="2024-08-02T06:26:16.100" v="380" actId="1076"/>
        <pc:sldMkLst>
          <pc:docMk/>
          <pc:sldMk cId="2412297807" sldId="269"/>
        </pc:sldMkLst>
        <pc:spChg chg="add mod">
          <ac:chgData name="Narender Kumar" userId="e1ccc53bedac78f5" providerId="LiveId" clId="{FDCCFB62-68B8-4441-BD70-65FA3DE6BED4}" dt="2024-08-02T06:26:12.122" v="378" actId="14100"/>
          <ac:spMkLst>
            <pc:docMk/>
            <pc:sldMk cId="2412297807" sldId="269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26:16.100" v="380" actId="1076"/>
          <ac:spMkLst>
            <pc:docMk/>
            <pc:sldMk cId="2412297807" sldId="269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26:13.942" v="379" actId="1076"/>
          <ac:picMkLst>
            <pc:docMk/>
            <pc:sldMk cId="2412297807" sldId="269"/>
            <ac:picMk id="2" creationId="{35EEF189-7FA0-8E7A-480A-413FA6A57046}"/>
          </ac:picMkLst>
        </pc:picChg>
        <pc:picChg chg="mod">
          <ac:chgData name="Narender Kumar" userId="e1ccc53bedac78f5" providerId="LiveId" clId="{FDCCFB62-68B8-4441-BD70-65FA3DE6BED4}" dt="2024-08-02T06:08:41.595" v="133" actId="1076"/>
          <ac:picMkLst>
            <pc:docMk/>
            <pc:sldMk cId="2412297807" sldId="269"/>
            <ac:picMk id="4" creationId="{14708873-0C0B-448A-992C-395E362431C8}"/>
          </ac:picMkLst>
        </pc:picChg>
        <pc:picChg chg="add mod">
          <ac:chgData name="Narender Kumar" userId="e1ccc53bedac78f5" providerId="LiveId" clId="{FDCCFB62-68B8-4441-BD70-65FA3DE6BED4}" dt="2024-08-02T06:25:41.442" v="368" actId="1076"/>
          <ac:picMkLst>
            <pc:docMk/>
            <pc:sldMk cId="2412297807" sldId="269"/>
            <ac:picMk id="6" creationId="{7093F091-2B34-3E1F-12E7-39ED53882304}"/>
          </ac:picMkLst>
        </pc:picChg>
      </pc:sldChg>
      <pc:sldChg chg="addSp modSp add mod">
        <pc:chgData name="Narender Kumar" userId="e1ccc53bedac78f5" providerId="LiveId" clId="{FDCCFB62-68B8-4441-BD70-65FA3DE6BED4}" dt="2024-08-02T06:25:30.904" v="364" actId="1076"/>
        <pc:sldMkLst>
          <pc:docMk/>
          <pc:sldMk cId="2479649126" sldId="270"/>
        </pc:sldMkLst>
        <pc:spChg chg="add mod">
          <ac:chgData name="Narender Kumar" userId="e1ccc53bedac78f5" providerId="LiveId" clId="{FDCCFB62-68B8-4441-BD70-65FA3DE6BED4}" dt="2024-08-02T06:25:28.670" v="363" actId="14100"/>
          <ac:spMkLst>
            <pc:docMk/>
            <pc:sldMk cId="2479649126" sldId="270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25:18.356" v="356" actId="1076"/>
          <ac:spMkLst>
            <pc:docMk/>
            <pc:sldMk cId="2479649126" sldId="270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25:30.904" v="364" actId="1076"/>
          <ac:picMkLst>
            <pc:docMk/>
            <pc:sldMk cId="2479649126" sldId="270"/>
            <ac:picMk id="2" creationId="{F52FC00B-88C3-FCB5-276B-4BB44E662AAE}"/>
          </ac:picMkLst>
        </pc:picChg>
        <pc:picChg chg="add mod">
          <ac:chgData name="Narender Kumar" userId="e1ccc53bedac78f5" providerId="LiveId" clId="{FDCCFB62-68B8-4441-BD70-65FA3DE6BED4}" dt="2024-08-02T06:25:05.303" v="349" actId="1076"/>
          <ac:picMkLst>
            <pc:docMk/>
            <pc:sldMk cId="2479649126" sldId="270"/>
            <ac:picMk id="6" creationId="{CB8BDE30-F121-9F98-9C4F-F604D28CD508}"/>
          </ac:picMkLst>
        </pc:picChg>
      </pc:sldChg>
      <pc:sldChg chg="addSp delSp modSp add mod">
        <pc:chgData name="Narender Kumar" userId="e1ccc53bedac78f5" providerId="LiveId" clId="{FDCCFB62-68B8-4441-BD70-65FA3DE6BED4}" dt="2024-08-02T06:32:29.635" v="517" actId="14100"/>
        <pc:sldMkLst>
          <pc:docMk/>
          <pc:sldMk cId="2653254022" sldId="271"/>
        </pc:sldMkLst>
        <pc:spChg chg="del">
          <ac:chgData name="Narender Kumar" userId="e1ccc53bedac78f5" providerId="LiveId" clId="{FDCCFB62-68B8-4441-BD70-65FA3DE6BED4}" dt="2024-08-02T06:31:09.532" v="496" actId="478"/>
          <ac:spMkLst>
            <pc:docMk/>
            <pc:sldMk cId="2653254022" sldId="271"/>
            <ac:spMk id="3" creationId="{8CA4C239-79B2-CD3F-AFCA-A777E7E116A3}"/>
          </ac:spMkLst>
        </pc:spChg>
        <pc:spChg chg="del">
          <ac:chgData name="Narender Kumar" userId="e1ccc53bedac78f5" providerId="LiveId" clId="{FDCCFB62-68B8-4441-BD70-65FA3DE6BED4}" dt="2024-08-02T06:31:09.532" v="496" actId="478"/>
          <ac:spMkLst>
            <pc:docMk/>
            <pc:sldMk cId="2653254022" sldId="271"/>
            <ac:spMk id="7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32:01.863" v="509" actId="14100"/>
          <ac:spMkLst>
            <pc:docMk/>
            <pc:sldMk cId="2653254022" sldId="271"/>
            <ac:spMk id="10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32:29.635" v="517" actId="14100"/>
          <ac:spMkLst>
            <pc:docMk/>
            <pc:sldMk cId="2653254022" sldId="271"/>
            <ac:spMk id="12" creationId="{00000000-0000-0000-0000-000000000000}"/>
          </ac:spMkLst>
        </pc:spChg>
        <pc:picChg chg="del">
          <ac:chgData name="Narender Kumar" userId="e1ccc53bedac78f5" providerId="LiveId" clId="{FDCCFB62-68B8-4441-BD70-65FA3DE6BED4}" dt="2024-08-02T06:31:09.532" v="496" actId="478"/>
          <ac:picMkLst>
            <pc:docMk/>
            <pc:sldMk cId="2653254022" sldId="271"/>
            <ac:picMk id="2" creationId="{D7FB65E9-C5AF-F7B7-9659-7D7CB7BFF927}"/>
          </ac:picMkLst>
        </pc:picChg>
        <pc:picChg chg="del">
          <ac:chgData name="Narender Kumar" userId="e1ccc53bedac78f5" providerId="LiveId" clId="{FDCCFB62-68B8-4441-BD70-65FA3DE6BED4}" dt="2024-08-02T06:31:09.532" v="496" actId="478"/>
          <ac:picMkLst>
            <pc:docMk/>
            <pc:sldMk cId="2653254022" sldId="271"/>
            <ac:picMk id="6" creationId="{FC274010-DF28-6874-2336-5382DB00A4BB}"/>
          </ac:picMkLst>
        </pc:picChg>
        <pc:picChg chg="add mod">
          <ac:chgData name="Narender Kumar" userId="e1ccc53bedac78f5" providerId="LiveId" clId="{FDCCFB62-68B8-4441-BD70-65FA3DE6BED4}" dt="2024-08-02T06:32:03.257" v="510" actId="1076"/>
          <ac:picMkLst>
            <pc:docMk/>
            <pc:sldMk cId="2653254022" sldId="271"/>
            <ac:picMk id="8" creationId="{63F4341E-E9C1-389F-3F34-134D008E2AFC}"/>
          </ac:picMkLst>
        </pc:picChg>
        <pc:picChg chg="add mod">
          <ac:chgData name="Narender Kumar" userId="e1ccc53bedac78f5" providerId="LiveId" clId="{FDCCFB62-68B8-4441-BD70-65FA3DE6BED4}" dt="2024-08-02T06:32:14.125" v="512" actId="1076"/>
          <ac:picMkLst>
            <pc:docMk/>
            <pc:sldMk cId="2653254022" sldId="271"/>
            <ac:picMk id="11" creationId="{9B28FF55-688D-2455-A915-F13767FF47BD}"/>
          </ac:picMkLst>
        </pc:picChg>
      </pc:sldChg>
      <pc:sldChg chg="addSp modSp add mod">
        <pc:chgData name="Narender Kumar" userId="e1ccc53bedac78f5" providerId="LiveId" clId="{FDCCFB62-68B8-4441-BD70-65FA3DE6BED4}" dt="2024-08-02T06:33:34.965" v="535" actId="1076"/>
        <pc:sldMkLst>
          <pc:docMk/>
          <pc:sldMk cId="582246244" sldId="272"/>
        </pc:sldMkLst>
        <pc:spChg chg="add mod">
          <ac:chgData name="Narender Kumar" userId="e1ccc53bedac78f5" providerId="LiveId" clId="{FDCCFB62-68B8-4441-BD70-65FA3DE6BED4}" dt="2024-08-02T06:32:57.527" v="525" actId="14100"/>
          <ac:spMkLst>
            <pc:docMk/>
            <pc:sldMk cId="582246244" sldId="272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33:34.965" v="535" actId="1076"/>
          <ac:spMkLst>
            <pc:docMk/>
            <pc:sldMk cId="582246244" sldId="272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32:44.878" v="520" actId="1076"/>
          <ac:picMkLst>
            <pc:docMk/>
            <pc:sldMk cId="582246244" sldId="272"/>
            <ac:picMk id="2" creationId="{1DE30DE5-A47C-A368-89BD-D8D188CCE4CC}"/>
          </ac:picMkLst>
        </pc:picChg>
        <pc:picChg chg="add mod">
          <ac:chgData name="Narender Kumar" userId="e1ccc53bedac78f5" providerId="LiveId" clId="{FDCCFB62-68B8-4441-BD70-65FA3DE6BED4}" dt="2024-08-02T06:33:11.091" v="529" actId="14100"/>
          <ac:picMkLst>
            <pc:docMk/>
            <pc:sldMk cId="582246244" sldId="272"/>
            <ac:picMk id="6" creationId="{E5FD134D-679A-D03E-39FD-9BF655F6AAE9}"/>
          </ac:picMkLst>
        </pc:picChg>
      </pc:sldChg>
      <pc:sldChg chg="addSp modSp add mod">
        <pc:chgData name="Narender Kumar" userId="e1ccc53bedac78f5" providerId="LiveId" clId="{FDCCFB62-68B8-4441-BD70-65FA3DE6BED4}" dt="2024-08-02T06:34:47.228" v="556" actId="14100"/>
        <pc:sldMkLst>
          <pc:docMk/>
          <pc:sldMk cId="1586543907" sldId="273"/>
        </pc:sldMkLst>
        <pc:spChg chg="add mod">
          <ac:chgData name="Narender Kumar" userId="e1ccc53bedac78f5" providerId="LiveId" clId="{FDCCFB62-68B8-4441-BD70-65FA3DE6BED4}" dt="2024-08-02T06:34:17.585" v="545" actId="1076"/>
          <ac:spMkLst>
            <pc:docMk/>
            <pc:sldMk cId="1586543907" sldId="273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34:47.228" v="556" actId="14100"/>
          <ac:spMkLst>
            <pc:docMk/>
            <pc:sldMk cId="1586543907" sldId="273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34:18.728" v="546" actId="1076"/>
          <ac:picMkLst>
            <pc:docMk/>
            <pc:sldMk cId="1586543907" sldId="273"/>
            <ac:picMk id="2" creationId="{00000000-0000-0000-0000-000000000000}"/>
          </ac:picMkLst>
        </pc:picChg>
        <pc:picChg chg="add mod">
          <ac:chgData name="Narender Kumar" userId="e1ccc53bedac78f5" providerId="LiveId" clId="{FDCCFB62-68B8-4441-BD70-65FA3DE6BED4}" dt="2024-08-02T06:34:30.413" v="549" actId="14100"/>
          <ac:picMkLst>
            <pc:docMk/>
            <pc:sldMk cId="1586543907" sldId="273"/>
            <ac:picMk id="6" creationId="{00000000-0000-0000-0000-000000000000}"/>
          </ac:picMkLst>
        </pc:picChg>
      </pc:sldChg>
      <pc:sldChg chg="add">
        <pc:chgData name="Narender Kumar" userId="e1ccc53bedac78f5" providerId="LiveId" clId="{FDCCFB62-68B8-4441-BD70-65FA3DE6BED4}" dt="2024-08-02T06:31:15.330" v="499" actId="2890"/>
        <pc:sldMkLst>
          <pc:docMk/>
          <pc:sldMk cId="1226930446" sldId="274"/>
        </pc:sldMkLst>
      </pc:sldChg>
      <pc:sldChg chg="addSp modSp add mod">
        <pc:chgData name="Narender Kumar" userId="e1ccc53bedac78f5" providerId="LiveId" clId="{FDCCFB62-68B8-4441-BD70-65FA3DE6BED4}" dt="2024-08-02T06:35:51.794" v="576" actId="1076"/>
        <pc:sldMkLst>
          <pc:docMk/>
          <pc:sldMk cId="2058037932" sldId="275"/>
        </pc:sldMkLst>
        <pc:spChg chg="add mod">
          <ac:chgData name="Narender Kumar" userId="e1ccc53bedac78f5" providerId="LiveId" clId="{FDCCFB62-68B8-4441-BD70-65FA3DE6BED4}" dt="2024-08-02T06:35:17.992" v="564" actId="14100"/>
          <ac:spMkLst>
            <pc:docMk/>
            <pc:sldMk cId="2058037932" sldId="275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35:51.794" v="576" actId="1076"/>
          <ac:spMkLst>
            <pc:docMk/>
            <pc:sldMk cId="2058037932" sldId="275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35:21.558" v="566" actId="1076"/>
          <ac:picMkLst>
            <pc:docMk/>
            <pc:sldMk cId="2058037932" sldId="275"/>
            <ac:picMk id="2" creationId="{40739150-8AD1-AB5F-B777-247D1090B5D7}"/>
          </ac:picMkLst>
        </pc:picChg>
        <pc:picChg chg="add mod">
          <ac:chgData name="Narender Kumar" userId="e1ccc53bedac78f5" providerId="LiveId" clId="{FDCCFB62-68B8-4441-BD70-65FA3DE6BED4}" dt="2024-08-02T06:35:35.003" v="570" actId="14100"/>
          <ac:picMkLst>
            <pc:docMk/>
            <pc:sldMk cId="2058037932" sldId="275"/>
            <ac:picMk id="6" creationId="{351CF996-C031-3672-94FE-A70CC4D493E5}"/>
          </ac:picMkLst>
        </pc:picChg>
      </pc:sldChg>
      <pc:sldChg chg="addSp modSp add mod replId">
        <pc:chgData name="Narender Kumar" userId="e1ccc53bedac78f5" providerId="LiveId" clId="{FDCCFB62-68B8-4441-BD70-65FA3DE6BED4}" dt="2024-08-02T06:37:05.489" v="596" actId="1076"/>
        <pc:sldMkLst>
          <pc:docMk/>
          <pc:sldMk cId="3387823890" sldId="276"/>
        </pc:sldMkLst>
        <pc:spChg chg="add mod">
          <ac:chgData name="Narender Kumar" userId="e1ccc53bedac78f5" providerId="LiveId" clId="{FDCCFB62-68B8-4441-BD70-65FA3DE6BED4}" dt="2024-08-02T06:36:25.695" v="585" actId="14100"/>
          <ac:spMkLst>
            <pc:docMk/>
            <pc:sldMk cId="3387823890" sldId="276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37:05.489" v="596" actId="1076"/>
          <ac:spMkLst>
            <pc:docMk/>
            <pc:sldMk cId="3387823890" sldId="276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36:11.866" v="580" actId="1076"/>
          <ac:picMkLst>
            <pc:docMk/>
            <pc:sldMk cId="3387823890" sldId="276"/>
            <ac:picMk id="2" creationId="{925B2885-9B33-60F1-BE0C-5E9C9903634D}"/>
          </ac:picMkLst>
        </pc:picChg>
        <pc:picChg chg="add mod">
          <ac:chgData name="Narender Kumar" userId="e1ccc53bedac78f5" providerId="LiveId" clId="{FDCCFB62-68B8-4441-BD70-65FA3DE6BED4}" dt="2024-08-02T06:36:49.482" v="590" actId="1076"/>
          <ac:picMkLst>
            <pc:docMk/>
            <pc:sldMk cId="3387823890" sldId="276"/>
            <ac:picMk id="6" creationId="{B2648157-A6D5-AF21-C07C-40E30D1156BC}"/>
          </ac:picMkLst>
        </pc:picChg>
      </pc:sldChg>
      <pc:sldChg chg="addSp modSp add mod replId">
        <pc:chgData name="Narender Kumar" userId="e1ccc53bedac78f5" providerId="LiveId" clId="{FDCCFB62-68B8-4441-BD70-65FA3DE6BED4}" dt="2024-08-02T06:38:21.783" v="627" actId="1076"/>
        <pc:sldMkLst>
          <pc:docMk/>
          <pc:sldMk cId="4175410479" sldId="277"/>
        </pc:sldMkLst>
        <pc:spChg chg="add mod">
          <ac:chgData name="Narender Kumar" userId="e1ccc53bedac78f5" providerId="LiveId" clId="{FDCCFB62-68B8-4441-BD70-65FA3DE6BED4}" dt="2024-08-02T06:37:43.534" v="612" actId="1076"/>
          <ac:spMkLst>
            <pc:docMk/>
            <pc:sldMk cId="4175410479" sldId="277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38:17.844" v="624" actId="1076"/>
          <ac:spMkLst>
            <pc:docMk/>
            <pc:sldMk cId="4175410479" sldId="277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37:46.754" v="613" actId="1076"/>
          <ac:picMkLst>
            <pc:docMk/>
            <pc:sldMk cId="4175410479" sldId="277"/>
            <ac:picMk id="2" creationId="{1DBBE87D-8129-7761-D643-7B0D4ADE64EE}"/>
          </ac:picMkLst>
        </pc:picChg>
        <pc:picChg chg="add mod">
          <ac:chgData name="Narender Kumar" userId="e1ccc53bedac78f5" providerId="LiveId" clId="{FDCCFB62-68B8-4441-BD70-65FA3DE6BED4}" dt="2024-08-02T06:38:21.783" v="627" actId="1076"/>
          <ac:picMkLst>
            <pc:docMk/>
            <pc:sldMk cId="4175410479" sldId="277"/>
            <ac:picMk id="6" creationId="{8937F7EF-60A1-F761-D063-CD100B549167}"/>
          </ac:picMkLst>
        </pc:picChg>
      </pc:sldChg>
      <pc:sldChg chg="addSp modSp add mod">
        <pc:chgData name="Narender Kumar" userId="e1ccc53bedac78f5" providerId="LiveId" clId="{FDCCFB62-68B8-4441-BD70-65FA3DE6BED4}" dt="2024-08-02T06:40:09.393" v="659" actId="1076"/>
        <pc:sldMkLst>
          <pc:docMk/>
          <pc:sldMk cId="3702183507" sldId="278"/>
        </pc:sldMkLst>
        <pc:spChg chg="add mod">
          <ac:chgData name="Narender Kumar" userId="e1ccc53bedac78f5" providerId="LiveId" clId="{FDCCFB62-68B8-4441-BD70-65FA3DE6BED4}" dt="2024-08-02T06:39:24.066" v="641" actId="14100"/>
          <ac:spMkLst>
            <pc:docMk/>
            <pc:sldMk cId="3702183507" sldId="278"/>
            <ac:spMk id="3" creationId="{00000000-0000-0000-0000-000000000000}"/>
          </ac:spMkLst>
        </pc:spChg>
        <pc:spChg chg="add mod">
          <ac:chgData name="Narender Kumar" userId="e1ccc53bedac78f5" providerId="LiveId" clId="{FDCCFB62-68B8-4441-BD70-65FA3DE6BED4}" dt="2024-08-02T06:40:09.393" v="659" actId="1076"/>
          <ac:spMkLst>
            <pc:docMk/>
            <pc:sldMk cId="3702183507" sldId="278"/>
            <ac:spMk id="7" creationId="{00000000-0000-0000-0000-000000000000}"/>
          </ac:spMkLst>
        </pc:spChg>
        <pc:picChg chg="add mod">
          <ac:chgData name="Narender Kumar" userId="e1ccc53bedac78f5" providerId="LiveId" clId="{FDCCFB62-68B8-4441-BD70-65FA3DE6BED4}" dt="2024-08-02T06:39:54.450" v="653" actId="14100"/>
          <ac:picMkLst>
            <pc:docMk/>
            <pc:sldMk cId="3702183507" sldId="278"/>
            <ac:picMk id="2" creationId="{03136B9F-9C82-279B-D25A-A624D9DAA6E4}"/>
          </ac:picMkLst>
        </pc:picChg>
        <pc:picChg chg="add mod">
          <ac:chgData name="Narender Kumar" userId="e1ccc53bedac78f5" providerId="LiveId" clId="{FDCCFB62-68B8-4441-BD70-65FA3DE6BED4}" dt="2024-08-02T06:39:50.609" v="651" actId="14100"/>
          <ac:picMkLst>
            <pc:docMk/>
            <pc:sldMk cId="3702183507" sldId="278"/>
            <ac:picMk id="6" creationId="{92819329-5C72-4F48-7474-B1183A1BDA9A}"/>
          </ac:picMkLst>
        </pc:picChg>
      </pc:sldChg>
      <pc:sldChg chg="add replId">
        <pc:chgData name="Narender Kumar" userId="e1ccc53bedac78f5" providerId="LiveId" clId="{FDCCFB62-68B8-4441-BD70-65FA3DE6BED4}" dt="2024-08-02T06:31:26.178" v="501" actId="2890"/>
        <pc:sldMkLst>
          <pc:docMk/>
          <pc:sldMk cId="2430866946" sldId="279"/>
        </pc:sldMkLst>
      </pc:sldChg>
      <pc:sldChg chg="add replId">
        <pc:chgData name="Narender Kumar" userId="e1ccc53bedac78f5" providerId="LiveId" clId="{FDCCFB62-68B8-4441-BD70-65FA3DE6BED4}" dt="2024-08-02T06:31:26.178" v="501" actId="2890"/>
        <pc:sldMkLst>
          <pc:docMk/>
          <pc:sldMk cId="1354943566" sldId="280"/>
        </pc:sldMkLst>
      </pc:sldChg>
    </pc:docChg>
  </pc:docChgLst>
  <pc:docChgLst>
    <pc:chgData name="Narender Kumar" userId="e1ccc53bedac78f5" providerId="LiveId" clId="{9DA916DD-2B80-44CE-836E-20B9762E48C1}"/>
    <pc:docChg chg="undo custSel addSld delSld modSld">
      <pc:chgData name="Narender Kumar" userId="e1ccc53bedac78f5" providerId="LiveId" clId="{9DA916DD-2B80-44CE-836E-20B9762E48C1}" dt="2024-07-13T11:37:27.101" v="1128" actId="113"/>
      <pc:docMkLst>
        <pc:docMk/>
      </pc:docMkLst>
      <pc:sldChg chg="addSp delSp modSp new mod">
        <pc:chgData name="Narender Kumar" userId="e1ccc53bedac78f5" providerId="LiveId" clId="{9DA916DD-2B80-44CE-836E-20B9762E48C1}" dt="2024-07-13T11:21:24.469" v="795" actId="20577"/>
        <pc:sldMkLst>
          <pc:docMk/>
          <pc:sldMk cId="3446496640" sldId="256"/>
        </pc:sldMkLst>
        <pc:spChg chg="del">
          <ac:chgData name="Narender Kumar" userId="e1ccc53bedac78f5" providerId="LiveId" clId="{9DA916DD-2B80-44CE-836E-20B9762E48C1}" dt="2024-07-13T07:16:37.686" v="1" actId="478"/>
          <ac:spMkLst>
            <pc:docMk/>
            <pc:sldMk cId="3446496640" sldId="256"/>
            <ac:spMk id="2" creationId="{9915E882-2E18-22E8-32DF-E81B331490FB}"/>
          </ac:spMkLst>
        </pc:spChg>
        <pc:spChg chg="add mod">
          <ac:chgData name="Narender Kumar" userId="e1ccc53bedac78f5" providerId="LiveId" clId="{9DA916DD-2B80-44CE-836E-20B9762E48C1}" dt="2024-07-13T11:21:24.469" v="795" actId="20577"/>
          <ac:spMkLst>
            <pc:docMk/>
            <pc:sldMk cId="3446496640" sldId="256"/>
            <ac:spMk id="3" creationId="{02A8400B-FE90-53FF-14BB-AF3598E0BFCA}"/>
          </ac:spMkLst>
        </pc:spChg>
        <pc:spChg chg="del">
          <ac:chgData name="Narender Kumar" userId="e1ccc53bedac78f5" providerId="LiveId" clId="{9DA916DD-2B80-44CE-836E-20B9762E48C1}" dt="2024-07-13T07:16:38.880" v="2" actId="478"/>
          <ac:spMkLst>
            <pc:docMk/>
            <pc:sldMk cId="3446496640" sldId="256"/>
            <ac:spMk id="3" creationId="{B13A2ECD-7DB8-0FFB-954B-9C0CBF9B01F0}"/>
          </ac:spMkLst>
        </pc:spChg>
        <pc:spChg chg="add del mod">
          <ac:chgData name="Narender Kumar" userId="e1ccc53bedac78f5" providerId="LiveId" clId="{9DA916DD-2B80-44CE-836E-20B9762E48C1}" dt="2024-07-13T10:09:22.640" v="506" actId="478"/>
          <ac:spMkLst>
            <pc:docMk/>
            <pc:sldMk cId="3446496640" sldId="256"/>
            <ac:spMk id="16" creationId="{16E74CE7-F9CA-447E-F58D-E36D51F17E55}"/>
          </ac:spMkLst>
        </pc:spChg>
        <pc:graphicFrameChg chg="add del mod">
          <ac:chgData name="Narender Kumar" userId="e1ccc53bedac78f5" providerId="LiveId" clId="{9DA916DD-2B80-44CE-836E-20B9762E48C1}" dt="2024-07-13T09:39:30.997" v="237" actId="478"/>
          <ac:graphicFrameMkLst>
            <pc:docMk/>
            <pc:sldMk cId="3446496640" sldId="256"/>
            <ac:graphicFrameMk id="2" creationId="{50D82A45-376C-90A2-2EAB-A82EDA92932D}"/>
          </ac:graphicFrameMkLst>
        </pc:graphicFrameChg>
        <pc:graphicFrameChg chg="add mod">
          <ac:chgData name="Narender Kumar" userId="e1ccc53bedac78f5" providerId="LiveId" clId="{9DA916DD-2B80-44CE-836E-20B9762E48C1}" dt="2024-07-13T08:03:25.639" v="70"/>
          <ac:graphicFrameMkLst>
            <pc:docMk/>
            <pc:sldMk cId="3446496640" sldId="256"/>
            <ac:graphicFrameMk id="3" creationId="{50D82A45-376C-90A2-2EAB-A82EDA92932D}"/>
          </ac:graphicFrameMkLst>
        </pc:graphicFrameChg>
        <pc:graphicFrameChg chg="add del mod">
          <ac:chgData name="Narender Kumar" userId="e1ccc53bedac78f5" providerId="LiveId" clId="{9DA916DD-2B80-44CE-836E-20B9762E48C1}" dt="2024-07-13T09:41:20.982" v="260" actId="478"/>
          <ac:graphicFrameMkLst>
            <pc:docMk/>
            <pc:sldMk cId="3446496640" sldId="256"/>
            <ac:graphicFrameMk id="5" creationId="{4BD73ED3-518E-FA1E-2D4C-5BDF05032804}"/>
          </ac:graphicFrameMkLst>
        </pc:graphicFrameChg>
        <pc:graphicFrameChg chg="add mod">
          <ac:chgData name="Narender Kumar" userId="e1ccc53bedac78f5" providerId="LiveId" clId="{9DA916DD-2B80-44CE-836E-20B9762E48C1}" dt="2024-07-13T09:46:42.686" v="325"/>
          <ac:graphicFrameMkLst>
            <pc:docMk/>
            <pc:sldMk cId="3446496640" sldId="256"/>
            <ac:graphicFrameMk id="6" creationId="{86FC048C-F970-4B77-8A15-47D53B4619D1}"/>
          </ac:graphicFrameMkLst>
        </pc:graphicFrameChg>
        <pc:graphicFrameChg chg="add mod">
          <ac:chgData name="Narender Kumar" userId="e1ccc53bedac78f5" providerId="LiveId" clId="{9DA916DD-2B80-44CE-836E-20B9762E48C1}" dt="2024-07-13T10:07:08.427" v="495" actId="14100"/>
          <ac:graphicFrameMkLst>
            <pc:docMk/>
            <pc:sldMk cId="3446496640" sldId="256"/>
            <ac:graphicFrameMk id="8" creationId="{986EF622-4238-4F2F-99EA-AC8BEBBA126E}"/>
          </ac:graphicFrameMkLst>
        </pc:graphicFrameChg>
        <pc:graphicFrameChg chg="add mod">
          <ac:chgData name="Narender Kumar" userId="e1ccc53bedac78f5" providerId="LiveId" clId="{9DA916DD-2B80-44CE-836E-20B9762E48C1}" dt="2024-07-13T09:47:23.571" v="331" actId="1076"/>
          <ac:graphicFrameMkLst>
            <pc:docMk/>
            <pc:sldMk cId="3446496640" sldId="256"/>
            <ac:graphicFrameMk id="15" creationId="{602780B3-729C-EF4E-C488-02D198C79D6D}"/>
          </ac:graphicFrameMkLst>
        </pc:graphicFrameChg>
        <pc:picChg chg="add mod">
          <ac:chgData name="Narender Kumar" userId="e1ccc53bedac78f5" providerId="LiveId" clId="{9DA916DD-2B80-44CE-836E-20B9762E48C1}" dt="2024-07-13T07:20:02.774" v="38" actId="14100"/>
          <ac:picMkLst>
            <pc:docMk/>
            <pc:sldMk cId="3446496640" sldId="256"/>
            <ac:picMk id="4" creationId="{14708873-0C0B-448A-992C-395E362431C8}"/>
          </ac:picMkLst>
        </pc:picChg>
        <pc:picChg chg="add del mod">
          <ac:chgData name="Narender Kumar" userId="e1ccc53bedac78f5" providerId="LiveId" clId="{9DA916DD-2B80-44CE-836E-20B9762E48C1}" dt="2024-07-13T07:19:12.012" v="28" actId="478"/>
          <ac:picMkLst>
            <pc:docMk/>
            <pc:sldMk cId="3446496640" sldId="256"/>
            <ac:picMk id="5" creationId="{DE09F2C2-EAD8-5285-3BDF-A42247104E15}"/>
          </ac:picMkLst>
        </pc:picChg>
        <pc:picChg chg="add del mod modCrop">
          <ac:chgData name="Narender Kumar" userId="e1ccc53bedac78f5" providerId="LiveId" clId="{9DA916DD-2B80-44CE-836E-20B9762E48C1}" dt="2024-07-13T08:13:27.031" v="93" actId="478"/>
          <ac:picMkLst>
            <pc:docMk/>
            <pc:sldMk cId="3446496640" sldId="256"/>
            <ac:picMk id="8" creationId="{EF825BAD-F97B-1113-600F-0B4329A54651}"/>
          </ac:picMkLst>
        </pc:picChg>
        <pc:picChg chg="add mod">
          <ac:chgData name="Narender Kumar" userId="e1ccc53bedac78f5" providerId="LiveId" clId="{9DA916DD-2B80-44CE-836E-20B9762E48C1}" dt="2024-07-13T07:20:20.069" v="48" actId="1036"/>
          <ac:picMkLst>
            <pc:docMk/>
            <pc:sldMk cId="3446496640" sldId="256"/>
            <ac:picMk id="9" creationId="{E2C453E4-540B-3E06-9A20-748F477FE974}"/>
          </ac:picMkLst>
        </pc:picChg>
        <pc:picChg chg="add del mod">
          <ac:chgData name="Narender Kumar" userId="e1ccc53bedac78f5" providerId="LiveId" clId="{9DA916DD-2B80-44CE-836E-20B9762E48C1}" dt="2024-07-13T09:42:40.126" v="279" actId="478"/>
          <ac:picMkLst>
            <pc:docMk/>
            <pc:sldMk cId="3446496640" sldId="256"/>
            <ac:picMk id="11" creationId="{2F96ED78-34DE-D208-F567-90954AAA9EDF}"/>
          </ac:picMkLst>
        </pc:picChg>
        <pc:picChg chg="add del mod">
          <ac:chgData name="Narender Kumar" userId="e1ccc53bedac78f5" providerId="LiveId" clId="{9DA916DD-2B80-44CE-836E-20B9762E48C1}" dt="2024-07-13T09:43:27.468" v="284" actId="478"/>
          <ac:picMkLst>
            <pc:docMk/>
            <pc:sldMk cId="3446496640" sldId="256"/>
            <ac:picMk id="12" creationId="{0C43B881-CA6A-9AC8-689F-AE3C09383F7E}"/>
          </ac:picMkLst>
        </pc:picChg>
        <pc:picChg chg="add mod modCrop">
          <ac:chgData name="Narender Kumar" userId="e1ccc53bedac78f5" providerId="LiveId" clId="{9DA916DD-2B80-44CE-836E-20B9762E48C1}" dt="2024-07-13T09:47:27.243" v="332" actId="1076"/>
          <ac:picMkLst>
            <pc:docMk/>
            <pc:sldMk cId="3446496640" sldId="256"/>
            <ac:picMk id="14" creationId="{E6E039F8-A375-0B0A-5502-77DAD313BD90}"/>
          </ac:picMkLst>
        </pc:picChg>
        <pc:cxnChg chg="add mod">
          <ac:chgData name="Narender Kumar" userId="e1ccc53bedac78f5" providerId="LiveId" clId="{9DA916DD-2B80-44CE-836E-20B9762E48C1}" dt="2024-07-13T07:20:32.353" v="50" actId="1582"/>
          <ac:cxnSpMkLst>
            <pc:docMk/>
            <pc:sldMk cId="3446496640" sldId="256"/>
            <ac:cxnSpMk id="7" creationId="{5CAFEDF4-573A-97A2-44F2-B9228B4197F5}"/>
          </ac:cxnSpMkLst>
        </pc:cxnChg>
      </pc:sldChg>
      <pc:sldChg chg="addSp delSp modSp add mod setBg">
        <pc:chgData name="Narender Kumar" userId="e1ccc53bedac78f5" providerId="LiveId" clId="{9DA916DD-2B80-44CE-836E-20B9762E48C1}" dt="2024-07-13T10:24:49.578" v="757" actId="14100"/>
        <pc:sldMkLst>
          <pc:docMk/>
          <pc:sldMk cId="1335323041" sldId="257"/>
        </pc:sldMkLst>
        <pc:spChg chg="add mod">
          <ac:chgData name="Narender Kumar" userId="e1ccc53bedac78f5" providerId="LiveId" clId="{9DA916DD-2B80-44CE-836E-20B9762E48C1}" dt="2024-07-13T10:24:49.578" v="757" actId="14100"/>
          <ac:spMkLst>
            <pc:docMk/>
            <pc:sldMk cId="1335323041" sldId="257"/>
            <ac:spMk id="12" creationId="{B7C36758-ED5C-DBD8-901D-3A7569982AD6}"/>
          </ac:spMkLst>
        </pc:spChg>
        <pc:spChg chg="add mod">
          <ac:chgData name="Narender Kumar" userId="e1ccc53bedac78f5" providerId="LiveId" clId="{9DA916DD-2B80-44CE-836E-20B9762E48C1}" dt="2024-07-13T08:20:33.603" v="166" actId="207"/>
          <ac:spMkLst>
            <pc:docMk/>
            <pc:sldMk cId="1335323041" sldId="257"/>
            <ac:spMk id="13" creationId="{683431D5-C106-4F9B-C7EA-2C7FD7D77794}"/>
          </ac:spMkLst>
        </pc:spChg>
        <pc:spChg chg="add del">
          <ac:chgData name="Narender Kumar" userId="e1ccc53bedac78f5" providerId="LiveId" clId="{9DA916DD-2B80-44CE-836E-20B9762E48C1}" dt="2024-07-13T10:08:32.252" v="497" actId="478"/>
          <ac:spMkLst>
            <pc:docMk/>
            <pc:sldMk cId="1335323041" sldId="257"/>
            <ac:spMk id="17" creationId="{C1F4B097-4019-92BC-4A1E-7CC1869CACE7}"/>
          </ac:spMkLst>
        </pc:spChg>
        <pc:spChg chg="add mod">
          <ac:chgData name="Narender Kumar" userId="e1ccc53bedac78f5" providerId="LiveId" clId="{9DA916DD-2B80-44CE-836E-20B9762E48C1}" dt="2024-07-13T10:08:52.308" v="501" actId="1076"/>
          <ac:spMkLst>
            <pc:docMk/>
            <pc:sldMk cId="1335323041" sldId="257"/>
            <ac:spMk id="18" creationId="{EA2B14E8-397F-D98A-99B9-9B1039D0D946}"/>
          </ac:spMkLst>
        </pc:spChg>
        <pc:graphicFrameChg chg="del">
          <ac:chgData name="Narender Kumar" userId="e1ccc53bedac78f5" providerId="LiveId" clId="{9DA916DD-2B80-44CE-836E-20B9762E48C1}" dt="2024-07-13T08:15:03.424" v="108" actId="478"/>
          <ac:graphicFrameMkLst>
            <pc:docMk/>
            <pc:sldMk cId="1335323041" sldId="257"/>
            <ac:graphicFrameMk id="2" creationId="{50D82A45-376C-90A2-2EAB-A82EDA92932D}"/>
          </ac:graphicFrameMkLst>
        </pc:graphicFrameChg>
        <pc:graphicFrameChg chg="del">
          <ac:chgData name="Narender Kumar" userId="e1ccc53bedac78f5" providerId="LiveId" clId="{9DA916DD-2B80-44CE-836E-20B9762E48C1}" dt="2024-07-13T08:15:03.424" v="108" actId="478"/>
          <ac:graphicFrameMkLst>
            <pc:docMk/>
            <pc:sldMk cId="1335323041" sldId="257"/>
            <ac:graphicFrameMk id="5" creationId="{4BD73ED3-518E-FA1E-2D4C-5BDF05032804}"/>
          </ac:graphicFrameMkLst>
        </pc:graphicFrameChg>
        <pc:graphicFrameChg chg="add del mod">
          <ac:chgData name="Narender Kumar" userId="e1ccc53bedac78f5" providerId="LiveId" clId="{9DA916DD-2B80-44CE-836E-20B9762E48C1}" dt="2024-07-13T09:48:30.492" v="349" actId="21"/>
          <ac:graphicFrameMkLst>
            <pc:docMk/>
            <pc:sldMk cId="1335323041" sldId="257"/>
            <ac:graphicFrameMk id="8" creationId="{19D361B2-D36F-482F-8A47-17FE4749615D}"/>
          </ac:graphicFrameMkLst>
        </pc:graphicFrameChg>
        <pc:graphicFrameChg chg="add mod">
          <ac:chgData name="Narender Kumar" userId="e1ccc53bedac78f5" providerId="LiveId" clId="{9DA916DD-2B80-44CE-836E-20B9762E48C1}" dt="2024-07-13T09:59:11.050" v="420" actId="14100"/>
          <ac:graphicFrameMkLst>
            <pc:docMk/>
            <pc:sldMk cId="1335323041" sldId="257"/>
            <ac:graphicFrameMk id="15" creationId="{3808438D-4758-E143-EA39-BDF36559F4B7}"/>
          </ac:graphicFrameMkLst>
        </pc:graphicFrameChg>
        <pc:picChg chg="add del mod">
          <ac:chgData name="Narender Kumar" userId="e1ccc53bedac78f5" providerId="LiveId" clId="{9DA916DD-2B80-44CE-836E-20B9762E48C1}" dt="2024-07-13T09:47:58.053" v="337" actId="478"/>
          <ac:picMkLst>
            <pc:docMk/>
            <pc:sldMk cId="1335323041" sldId="257"/>
            <ac:picMk id="2" creationId="{D808D4F9-E133-2C52-AF5E-CCF44492BAB9}"/>
          </ac:picMkLst>
        </pc:picChg>
        <pc:picChg chg="add del mod">
          <ac:chgData name="Narender Kumar" userId="e1ccc53bedac78f5" providerId="LiveId" clId="{9DA916DD-2B80-44CE-836E-20B9762E48C1}" dt="2024-07-13T09:47:37.486" v="333" actId="478"/>
          <ac:picMkLst>
            <pc:docMk/>
            <pc:sldMk cId="1335323041" sldId="257"/>
            <ac:picMk id="3" creationId="{1D0208B5-9EC5-A312-D2A7-8FBD10EA94F2}"/>
          </ac:picMkLst>
        </pc:picChg>
        <pc:picChg chg="add del mod ord modCrop">
          <ac:chgData name="Narender Kumar" userId="e1ccc53bedac78f5" providerId="LiveId" clId="{9DA916DD-2B80-44CE-836E-20B9762E48C1}" dt="2024-07-13T09:50:01.627" v="392" actId="21"/>
          <ac:picMkLst>
            <pc:docMk/>
            <pc:sldMk cId="1335323041" sldId="257"/>
            <ac:picMk id="10" creationId="{CE127992-120C-A55D-905B-3963BC3D79D6}"/>
          </ac:picMkLst>
        </pc:picChg>
        <pc:picChg chg="del">
          <ac:chgData name="Narender Kumar" userId="e1ccc53bedac78f5" providerId="LiveId" clId="{9DA916DD-2B80-44CE-836E-20B9762E48C1}" dt="2024-07-13T08:15:03.424" v="108" actId="478"/>
          <ac:picMkLst>
            <pc:docMk/>
            <pc:sldMk cId="1335323041" sldId="257"/>
            <ac:picMk id="11" creationId="{2F96ED78-34DE-D208-F567-90954AAA9EDF}"/>
          </ac:picMkLst>
        </pc:picChg>
        <pc:picChg chg="add mod">
          <ac:chgData name="Narender Kumar" userId="e1ccc53bedac78f5" providerId="LiveId" clId="{9DA916DD-2B80-44CE-836E-20B9762E48C1}" dt="2024-07-13T09:59:13.780" v="421" actId="14100"/>
          <ac:picMkLst>
            <pc:docMk/>
            <pc:sldMk cId="1335323041" sldId="257"/>
            <ac:picMk id="14" creationId="{F045872F-F0C4-BD15-5F7D-8F434052CF43}"/>
          </ac:picMkLst>
        </pc:picChg>
        <pc:picChg chg="add mod">
          <ac:chgData name="Narender Kumar" userId="e1ccc53bedac78f5" providerId="LiveId" clId="{9DA916DD-2B80-44CE-836E-20B9762E48C1}" dt="2024-07-13T09:59:50.154" v="427" actId="14100"/>
          <ac:picMkLst>
            <pc:docMk/>
            <pc:sldMk cId="1335323041" sldId="257"/>
            <ac:picMk id="16" creationId="{8F2458EE-28CA-BA9A-2BA4-78CB9434F82C}"/>
          </ac:picMkLst>
        </pc:picChg>
        <pc:cxnChg chg="add del mod ord">
          <ac:chgData name="Narender Kumar" userId="e1ccc53bedac78f5" providerId="LiveId" clId="{9DA916DD-2B80-44CE-836E-20B9762E48C1}" dt="2024-07-13T09:50:01.627" v="392" actId="21"/>
          <ac:cxnSpMkLst>
            <pc:docMk/>
            <pc:sldMk cId="1335323041" sldId="257"/>
            <ac:cxnSpMk id="5" creationId="{C248CAFD-12E2-38EC-8E81-E083B4AD0E19}"/>
          </ac:cxnSpMkLst>
        </pc:cxnChg>
        <pc:cxnChg chg="add mod">
          <ac:chgData name="Narender Kumar" userId="e1ccc53bedac78f5" providerId="LiveId" clId="{9DA916DD-2B80-44CE-836E-20B9762E48C1}" dt="2024-07-13T08:15:30.512" v="111"/>
          <ac:cxnSpMkLst>
            <pc:docMk/>
            <pc:sldMk cId="1335323041" sldId="257"/>
            <ac:cxnSpMk id="6" creationId="{C246D8C2-756C-30D5-52CC-71EA49ED4616}"/>
          </ac:cxnSpMkLst>
        </pc:cxnChg>
        <pc:cxnChg chg="del">
          <ac:chgData name="Narender Kumar" userId="e1ccc53bedac78f5" providerId="LiveId" clId="{9DA916DD-2B80-44CE-836E-20B9762E48C1}" dt="2024-07-13T08:15:03.424" v="108" actId="478"/>
          <ac:cxnSpMkLst>
            <pc:docMk/>
            <pc:sldMk cId="1335323041" sldId="257"/>
            <ac:cxnSpMk id="7" creationId="{5CAFEDF4-573A-97A2-44F2-B9228B4197F5}"/>
          </ac:cxnSpMkLst>
        </pc:cxnChg>
        <pc:cxnChg chg="add del mod">
          <ac:chgData name="Narender Kumar" userId="e1ccc53bedac78f5" providerId="LiveId" clId="{9DA916DD-2B80-44CE-836E-20B9762E48C1}" dt="2024-07-13T09:50:01.627" v="392" actId="21"/>
          <ac:cxnSpMkLst>
            <pc:docMk/>
            <pc:sldMk cId="1335323041" sldId="257"/>
            <ac:cxnSpMk id="7" creationId="{FBB35F00-8491-93A1-B5A6-DFC54D8BA49B}"/>
          </ac:cxnSpMkLst>
        </pc:cxnChg>
      </pc:sldChg>
      <pc:sldChg chg="addSp delSp modSp add mod">
        <pc:chgData name="Narender Kumar" userId="e1ccc53bedac78f5" providerId="LiveId" clId="{9DA916DD-2B80-44CE-836E-20B9762E48C1}" dt="2024-07-13T10:24:43.942" v="754" actId="313"/>
        <pc:sldMkLst>
          <pc:docMk/>
          <pc:sldMk cId="3934486235" sldId="258"/>
        </pc:sldMkLst>
        <pc:spChg chg="mod">
          <ac:chgData name="Narender Kumar" userId="e1ccc53bedac78f5" providerId="LiveId" clId="{9DA916DD-2B80-44CE-836E-20B9762E48C1}" dt="2024-07-13T10:24:43.942" v="754" actId="313"/>
          <ac:spMkLst>
            <pc:docMk/>
            <pc:sldMk cId="3934486235" sldId="258"/>
            <ac:spMk id="12" creationId="{B7C36758-ED5C-DBD8-901D-3A7569982AD6}"/>
          </ac:spMkLst>
        </pc:spChg>
        <pc:spChg chg="mod">
          <ac:chgData name="Narender Kumar" userId="e1ccc53bedac78f5" providerId="LiveId" clId="{9DA916DD-2B80-44CE-836E-20B9762E48C1}" dt="2024-07-13T10:13:02.951" v="534" actId="14100"/>
          <ac:spMkLst>
            <pc:docMk/>
            <pc:sldMk cId="3934486235" sldId="258"/>
            <ac:spMk id="13" creationId="{683431D5-C106-4F9B-C7EA-2C7FD7D77794}"/>
          </ac:spMkLst>
        </pc:spChg>
        <pc:spChg chg="add mod">
          <ac:chgData name="Narender Kumar" userId="e1ccc53bedac78f5" providerId="LiveId" clId="{9DA916DD-2B80-44CE-836E-20B9762E48C1}" dt="2024-07-13T10:08:59.120" v="503" actId="20577"/>
          <ac:spMkLst>
            <pc:docMk/>
            <pc:sldMk cId="3934486235" sldId="258"/>
            <ac:spMk id="19" creationId="{3218D458-9479-EDCF-72E6-A736DDA7ADC2}"/>
          </ac:spMkLst>
        </pc:spChg>
        <pc:graphicFrameChg chg="del">
          <ac:chgData name="Narender Kumar" userId="e1ccc53bedac78f5" providerId="LiveId" clId="{9DA916DD-2B80-44CE-836E-20B9762E48C1}" dt="2024-07-13T09:59:59.050" v="429" actId="478"/>
          <ac:graphicFrameMkLst>
            <pc:docMk/>
            <pc:sldMk cId="3934486235" sldId="258"/>
            <ac:graphicFrameMk id="15" creationId="{3808438D-4758-E143-EA39-BDF36559F4B7}"/>
          </ac:graphicFrameMkLst>
        </pc:graphicFrameChg>
        <pc:graphicFrameChg chg="add mod">
          <ac:chgData name="Narender Kumar" userId="e1ccc53bedac78f5" providerId="LiveId" clId="{9DA916DD-2B80-44CE-836E-20B9762E48C1}" dt="2024-07-13T10:06:46.942" v="490" actId="14100"/>
          <ac:graphicFrameMkLst>
            <pc:docMk/>
            <pc:sldMk cId="3934486235" sldId="258"/>
            <ac:graphicFrameMk id="17" creationId="{5D83F5C9-39A2-497F-B965-CE35220DC3BC}"/>
          </ac:graphicFrameMkLst>
        </pc:graphicFrameChg>
        <pc:picChg chg="add del mod modCrop">
          <ac:chgData name="Narender Kumar" userId="e1ccc53bedac78f5" providerId="LiveId" clId="{9DA916DD-2B80-44CE-836E-20B9762E48C1}" dt="2024-07-13T10:01:39.529" v="452" actId="21"/>
          <ac:picMkLst>
            <pc:docMk/>
            <pc:sldMk cId="3934486235" sldId="258"/>
            <ac:picMk id="2" creationId="{A871ACFE-CD00-49D4-FDBA-E4444049AE53}"/>
          </ac:picMkLst>
        </pc:picChg>
        <pc:picChg chg="add mod">
          <ac:chgData name="Narender Kumar" userId="e1ccc53bedac78f5" providerId="LiveId" clId="{9DA916DD-2B80-44CE-836E-20B9762E48C1}" dt="2024-07-13T10:05:00.380" v="483" actId="14100"/>
          <ac:picMkLst>
            <pc:docMk/>
            <pc:sldMk cId="3934486235" sldId="258"/>
            <ac:picMk id="11" creationId="{06C815B4-9BB3-EE57-AAD5-2D18006B6B11}"/>
          </ac:picMkLst>
        </pc:picChg>
        <pc:picChg chg="del">
          <ac:chgData name="Narender Kumar" userId="e1ccc53bedac78f5" providerId="LiveId" clId="{9DA916DD-2B80-44CE-836E-20B9762E48C1}" dt="2024-07-13T10:00:58.058" v="442" actId="478"/>
          <ac:picMkLst>
            <pc:docMk/>
            <pc:sldMk cId="3934486235" sldId="258"/>
            <ac:picMk id="14" creationId="{F045872F-F0C4-BD15-5F7D-8F434052CF43}"/>
          </ac:picMkLst>
        </pc:picChg>
        <pc:picChg chg="del">
          <ac:chgData name="Narender Kumar" userId="e1ccc53bedac78f5" providerId="LiveId" clId="{9DA916DD-2B80-44CE-836E-20B9762E48C1}" dt="2024-07-13T09:59:59.741" v="430" actId="478"/>
          <ac:picMkLst>
            <pc:docMk/>
            <pc:sldMk cId="3934486235" sldId="258"/>
            <ac:picMk id="16" creationId="{8F2458EE-28CA-BA9A-2BA4-78CB9434F82C}"/>
          </ac:picMkLst>
        </pc:picChg>
        <pc:picChg chg="add del mod">
          <ac:chgData name="Narender Kumar" userId="e1ccc53bedac78f5" providerId="LiveId" clId="{9DA916DD-2B80-44CE-836E-20B9762E48C1}" dt="2024-07-13T10:10:08.939" v="517" actId="478"/>
          <ac:picMkLst>
            <pc:docMk/>
            <pc:sldMk cId="3934486235" sldId="258"/>
            <ac:picMk id="18" creationId="{10536DE7-1527-9C1E-B977-5794E4C7A1F2}"/>
          </ac:picMkLst>
        </pc:picChg>
        <pc:picChg chg="add mod">
          <ac:chgData name="Narender Kumar" userId="e1ccc53bedac78f5" providerId="LiveId" clId="{9DA916DD-2B80-44CE-836E-20B9762E48C1}" dt="2024-07-13T10:12:21.299" v="521" actId="14100"/>
          <ac:picMkLst>
            <pc:docMk/>
            <pc:sldMk cId="3934486235" sldId="258"/>
            <ac:picMk id="20" creationId="{23CEAA6B-5FFE-1D83-ECF2-465CD0224200}"/>
          </ac:picMkLst>
        </pc:picChg>
        <pc:cxnChg chg="add del mod">
          <ac:chgData name="Narender Kumar" userId="e1ccc53bedac78f5" providerId="LiveId" clId="{9DA916DD-2B80-44CE-836E-20B9762E48C1}" dt="2024-07-13T10:01:39.529" v="452" actId="21"/>
          <ac:cxnSpMkLst>
            <pc:docMk/>
            <pc:sldMk cId="3934486235" sldId="258"/>
            <ac:cxnSpMk id="5" creationId="{F42811E7-F783-5789-06AF-3DC349AEB197}"/>
          </ac:cxnSpMkLst>
        </pc:cxnChg>
        <pc:cxnChg chg="add del mod">
          <ac:chgData name="Narender Kumar" userId="e1ccc53bedac78f5" providerId="LiveId" clId="{9DA916DD-2B80-44CE-836E-20B9762E48C1}" dt="2024-07-13T10:01:39.529" v="452" actId="21"/>
          <ac:cxnSpMkLst>
            <pc:docMk/>
            <pc:sldMk cId="3934486235" sldId="258"/>
            <ac:cxnSpMk id="7" creationId="{72CC26AC-A1F2-D1AA-101E-DD71C5156496}"/>
          </ac:cxnSpMkLst>
        </pc:cxnChg>
      </pc:sldChg>
      <pc:sldChg chg="addSp delSp modSp add mod">
        <pc:chgData name="Narender Kumar" userId="e1ccc53bedac78f5" providerId="LiveId" clId="{9DA916DD-2B80-44CE-836E-20B9762E48C1}" dt="2024-07-13T10:25:16.843" v="787" actId="14100"/>
        <pc:sldMkLst>
          <pc:docMk/>
          <pc:sldMk cId="3499635308" sldId="259"/>
        </pc:sldMkLst>
        <pc:spChg chg="mod">
          <ac:chgData name="Narender Kumar" userId="e1ccc53bedac78f5" providerId="LiveId" clId="{9DA916DD-2B80-44CE-836E-20B9762E48C1}" dt="2024-07-13T10:25:16.843" v="787" actId="14100"/>
          <ac:spMkLst>
            <pc:docMk/>
            <pc:sldMk cId="3499635308" sldId="259"/>
            <ac:spMk id="12" creationId="{B7C36758-ED5C-DBD8-901D-3A7569982AD6}"/>
          </ac:spMkLst>
        </pc:spChg>
        <pc:spChg chg="mod">
          <ac:chgData name="Narender Kumar" userId="e1ccc53bedac78f5" providerId="LiveId" clId="{9DA916DD-2B80-44CE-836E-20B9762E48C1}" dt="2024-07-13T10:13:15.518" v="543" actId="14100"/>
          <ac:spMkLst>
            <pc:docMk/>
            <pc:sldMk cId="3499635308" sldId="259"/>
            <ac:spMk id="13" creationId="{683431D5-C106-4F9B-C7EA-2C7FD7D77794}"/>
          </ac:spMkLst>
        </pc:spChg>
        <pc:spChg chg="mod">
          <ac:chgData name="Narender Kumar" userId="e1ccc53bedac78f5" providerId="LiveId" clId="{9DA916DD-2B80-44CE-836E-20B9762E48C1}" dt="2024-07-13T10:09:32.891" v="508" actId="20577"/>
          <ac:spMkLst>
            <pc:docMk/>
            <pc:sldMk cId="3499635308" sldId="259"/>
            <ac:spMk id="19" creationId="{3218D458-9479-EDCF-72E6-A736DDA7ADC2}"/>
          </ac:spMkLst>
        </pc:spChg>
        <pc:graphicFrameChg chg="add mod">
          <ac:chgData name="Narender Kumar" userId="e1ccc53bedac78f5" providerId="LiveId" clId="{9DA916DD-2B80-44CE-836E-20B9762E48C1}" dt="2024-07-13T10:18:50.076" v="569" actId="14100"/>
          <ac:graphicFrameMkLst>
            <pc:docMk/>
            <pc:sldMk cId="3499635308" sldId="259"/>
            <ac:graphicFrameMk id="3" creationId="{8159B5DE-BD47-4AAA-A8CD-F78694BCD3AB}"/>
          </ac:graphicFrameMkLst>
        </pc:graphicFrameChg>
        <pc:graphicFrameChg chg="del">
          <ac:chgData name="Narender Kumar" userId="e1ccc53bedac78f5" providerId="LiveId" clId="{9DA916DD-2B80-44CE-836E-20B9762E48C1}" dt="2024-07-13T10:09:51.333" v="515" actId="478"/>
          <ac:graphicFrameMkLst>
            <pc:docMk/>
            <pc:sldMk cId="3499635308" sldId="259"/>
            <ac:graphicFrameMk id="17" creationId="{5D83F5C9-39A2-497F-B965-CE35220DC3BC}"/>
          </ac:graphicFrameMkLst>
        </pc:graphicFrameChg>
        <pc:picChg chg="add mod">
          <ac:chgData name="Narender Kumar" userId="e1ccc53bedac78f5" providerId="LiveId" clId="{9DA916DD-2B80-44CE-836E-20B9762E48C1}" dt="2024-07-13T10:13:51.977" v="546" actId="14100"/>
          <ac:picMkLst>
            <pc:docMk/>
            <pc:sldMk cId="3499635308" sldId="259"/>
            <ac:picMk id="2" creationId="{85E57E05-3914-7F2E-91EB-CC97B6F51D4C}"/>
          </ac:picMkLst>
        </pc:picChg>
        <pc:picChg chg="add del mod modCrop">
          <ac:chgData name="Narender Kumar" userId="e1ccc53bedac78f5" providerId="LiveId" clId="{9DA916DD-2B80-44CE-836E-20B9762E48C1}" dt="2024-07-13T10:20:31.453" v="592" actId="21"/>
          <ac:picMkLst>
            <pc:docMk/>
            <pc:sldMk cId="3499635308" sldId="259"/>
            <ac:picMk id="5" creationId="{DAAE9D7B-B5DD-E186-A94E-83AB46A1F278}"/>
          </ac:picMkLst>
        </pc:picChg>
        <pc:picChg chg="del">
          <ac:chgData name="Narender Kumar" userId="e1ccc53bedac78f5" providerId="LiveId" clId="{9DA916DD-2B80-44CE-836E-20B9762E48C1}" dt="2024-07-13T10:19:14.400" v="570" actId="478"/>
          <ac:picMkLst>
            <pc:docMk/>
            <pc:sldMk cId="3499635308" sldId="259"/>
            <ac:picMk id="11" creationId="{06C815B4-9BB3-EE57-AAD5-2D18006B6B11}"/>
          </ac:picMkLst>
        </pc:picChg>
        <pc:picChg chg="del">
          <ac:chgData name="Narender Kumar" userId="e1ccc53bedac78f5" providerId="LiveId" clId="{9DA916DD-2B80-44CE-836E-20B9762E48C1}" dt="2024-07-13T10:09:52.119" v="516" actId="478"/>
          <ac:picMkLst>
            <pc:docMk/>
            <pc:sldMk cId="3499635308" sldId="259"/>
            <ac:picMk id="18" creationId="{10536DE7-1527-9C1E-B977-5794E4C7A1F2}"/>
          </ac:picMkLst>
        </pc:picChg>
        <pc:picChg chg="add mod ord">
          <ac:chgData name="Narender Kumar" userId="e1ccc53bedac78f5" providerId="LiveId" clId="{9DA916DD-2B80-44CE-836E-20B9762E48C1}" dt="2024-07-13T10:25:01.130" v="758" actId="167"/>
          <ac:picMkLst>
            <pc:docMk/>
            <pc:sldMk cId="3499635308" sldId="259"/>
            <ac:picMk id="20" creationId="{5B0B7F6B-1E38-9E0C-2811-7282C4C3CB66}"/>
          </ac:picMkLst>
        </pc:picChg>
        <pc:cxnChg chg="add del mod">
          <ac:chgData name="Narender Kumar" userId="e1ccc53bedac78f5" providerId="LiveId" clId="{9DA916DD-2B80-44CE-836E-20B9762E48C1}" dt="2024-07-13T10:20:31.453" v="592" actId="21"/>
          <ac:cxnSpMkLst>
            <pc:docMk/>
            <pc:sldMk cId="3499635308" sldId="259"/>
            <ac:cxnSpMk id="8" creationId="{71FDFFE3-E755-C280-B611-21ABF7426569}"/>
          </ac:cxnSpMkLst>
        </pc:cxnChg>
        <pc:cxnChg chg="add del mod">
          <ac:chgData name="Narender Kumar" userId="e1ccc53bedac78f5" providerId="LiveId" clId="{9DA916DD-2B80-44CE-836E-20B9762E48C1}" dt="2024-07-13T10:20:31.453" v="592" actId="21"/>
          <ac:cxnSpMkLst>
            <pc:docMk/>
            <pc:sldMk cId="3499635308" sldId="259"/>
            <ac:cxnSpMk id="15" creationId="{2A9A8FDB-ED2A-C92D-2F46-A25436A544D4}"/>
          </ac:cxnSpMkLst>
        </pc:cxnChg>
      </pc:sldChg>
      <pc:sldChg chg="addSp delSp modSp del mod">
        <pc:chgData name="Narender Kumar" userId="e1ccc53bedac78f5" providerId="LiveId" clId="{9DA916DD-2B80-44CE-836E-20B9762E48C1}" dt="2024-07-13T10:23:33.369" v="690" actId="47"/>
        <pc:sldMkLst>
          <pc:docMk/>
          <pc:sldMk cId="3787141893" sldId="260"/>
        </pc:sldMkLst>
        <pc:spChg chg="add mod">
          <ac:chgData name="Narender Kumar" userId="e1ccc53bedac78f5" providerId="LiveId" clId="{9DA916DD-2B80-44CE-836E-20B9762E48C1}" dt="2024-07-13T10:23:25.053" v="689" actId="1076"/>
          <ac:spMkLst>
            <pc:docMk/>
            <pc:sldMk cId="3787141893" sldId="260"/>
            <ac:spMk id="7" creationId="{7491EC45-48FF-371E-3C66-8904F4281082}"/>
          </ac:spMkLst>
        </pc:spChg>
        <pc:spChg chg="del">
          <ac:chgData name="Narender Kumar" userId="e1ccc53bedac78f5" providerId="LiveId" clId="{9DA916DD-2B80-44CE-836E-20B9762E48C1}" dt="2024-07-13T10:21:17.381" v="596" actId="478"/>
          <ac:spMkLst>
            <pc:docMk/>
            <pc:sldMk cId="3787141893" sldId="260"/>
            <ac:spMk id="12" creationId="{B7C36758-ED5C-DBD8-901D-3A7569982AD6}"/>
          </ac:spMkLst>
        </pc:spChg>
        <pc:spChg chg="del">
          <ac:chgData name="Narender Kumar" userId="e1ccc53bedac78f5" providerId="LiveId" clId="{9DA916DD-2B80-44CE-836E-20B9762E48C1}" dt="2024-07-13T10:21:20.661" v="597" actId="478"/>
          <ac:spMkLst>
            <pc:docMk/>
            <pc:sldMk cId="3787141893" sldId="260"/>
            <ac:spMk id="13" creationId="{683431D5-C106-4F9B-C7EA-2C7FD7D77794}"/>
          </ac:spMkLst>
        </pc:spChg>
        <pc:spChg chg="del">
          <ac:chgData name="Narender Kumar" userId="e1ccc53bedac78f5" providerId="LiveId" clId="{9DA916DD-2B80-44CE-836E-20B9762E48C1}" dt="2024-07-13T10:21:17.381" v="596" actId="478"/>
          <ac:spMkLst>
            <pc:docMk/>
            <pc:sldMk cId="3787141893" sldId="260"/>
            <ac:spMk id="19" creationId="{3218D458-9479-EDCF-72E6-A736DDA7ADC2}"/>
          </ac:spMkLst>
        </pc:spChg>
        <pc:graphicFrameChg chg="del">
          <ac:chgData name="Narender Kumar" userId="e1ccc53bedac78f5" providerId="LiveId" clId="{9DA916DD-2B80-44CE-836E-20B9762E48C1}" dt="2024-07-13T10:21:17.381" v="596" actId="478"/>
          <ac:graphicFrameMkLst>
            <pc:docMk/>
            <pc:sldMk cId="3787141893" sldId="260"/>
            <ac:graphicFrameMk id="3" creationId="{8159B5DE-BD47-4AAA-A8CD-F78694BCD3AB}"/>
          </ac:graphicFrameMkLst>
        </pc:graphicFrameChg>
        <pc:picChg chg="del">
          <ac:chgData name="Narender Kumar" userId="e1ccc53bedac78f5" providerId="LiveId" clId="{9DA916DD-2B80-44CE-836E-20B9762E48C1}" dt="2024-07-13T10:21:17.381" v="596" actId="478"/>
          <ac:picMkLst>
            <pc:docMk/>
            <pc:sldMk cId="3787141893" sldId="260"/>
            <ac:picMk id="2" creationId="{85E57E05-3914-7F2E-91EB-CC97B6F51D4C}"/>
          </ac:picMkLst>
        </pc:picChg>
        <pc:picChg chg="del">
          <ac:chgData name="Narender Kumar" userId="e1ccc53bedac78f5" providerId="LiveId" clId="{9DA916DD-2B80-44CE-836E-20B9762E48C1}" dt="2024-07-13T10:21:17.381" v="596" actId="478"/>
          <ac:picMkLst>
            <pc:docMk/>
            <pc:sldMk cId="3787141893" sldId="260"/>
            <ac:picMk id="20" creationId="{5B0B7F6B-1E38-9E0C-2811-7282C4C3CB66}"/>
          </ac:picMkLst>
        </pc:picChg>
        <pc:cxnChg chg="add mod">
          <ac:chgData name="Narender Kumar" userId="e1ccc53bedac78f5" providerId="LiveId" clId="{9DA916DD-2B80-44CE-836E-20B9762E48C1}" dt="2024-07-13T10:21:25.839" v="598"/>
          <ac:cxnSpMkLst>
            <pc:docMk/>
            <pc:sldMk cId="3787141893" sldId="260"/>
            <ac:cxnSpMk id="5" creationId="{3C69A53B-DAFA-AF1B-2998-1854BE946081}"/>
          </ac:cxnSpMkLst>
        </pc:cxnChg>
        <pc:cxnChg chg="del">
          <ac:chgData name="Narender Kumar" userId="e1ccc53bedac78f5" providerId="LiveId" clId="{9DA916DD-2B80-44CE-836E-20B9762E48C1}" dt="2024-07-13T10:21:17.381" v="596" actId="478"/>
          <ac:cxnSpMkLst>
            <pc:docMk/>
            <pc:sldMk cId="3787141893" sldId="260"/>
            <ac:cxnSpMk id="6" creationId="{C246D8C2-756C-30D5-52CC-71EA49ED4616}"/>
          </ac:cxnSpMkLst>
        </pc:cxnChg>
      </pc:sldChg>
      <pc:sldChg chg="addSp modSp mod">
        <pc:chgData name="Narender Kumar" userId="e1ccc53bedac78f5" providerId="LiveId" clId="{9DA916DD-2B80-44CE-836E-20B9762E48C1}" dt="2024-07-13T10:23:10.805" v="687" actId="14100"/>
        <pc:sldMkLst>
          <pc:docMk/>
          <pc:sldMk cId="1931529542" sldId="261"/>
        </pc:sldMkLst>
        <pc:spChg chg="add mod">
          <ac:chgData name="Narender Kumar" userId="e1ccc53bedac78f5" providerId="LiveId" clId="{9DA916DD-2B80-44CE-836E-20B9762E48C1}" dt="2024-07-13T10:22:41.517" v="664" actId="207"/>
          <ac:spMkLst>
            <pc:docMk/>
            <pc:sldMk cId="1931529542" sldId="261"/>
            <ac:spMk id="2" creationId="{7297619C-E85A-DAAE-D4EF-27507E7AF29D}"/>
          </ac:spMkLst>
        </pc:spChg>
        <pc:spChg chg="add mod">
          <ac:chgData name="Narender Kumar" userId="e1ccc53bedac78f5" providerId="LiveId" clId="{9DA916DD-2B80-44CE-836E-20B9762E48C1}" dt="2024-07-13T10:23:10.805" v="687" actId="14100"/>
          <ac:spMkLst>
            <pc:docMk/>
            <pc:sldMk cId="1931529542" sldId="261"/>
            <ac:spMk id="3" creationId="{48469821-B24C-1E50-4ABE-7190E221E409}"/>
          </ac:spMkLst>
        </pc:spChg>
      </pc:sldChg>
      <pc:sldChg chg="addSp delSp modSp add mod">
        <pc:chgData name="Narender Kumar" userId="e1ccc53bedac78f5" providerId="LiveId" clId="{9DA916DD-2B80-44CE-836E-20B9762E48C1}" dt="2024-07-13T11:28:52.784" v="971" actId="693"/>
        <pc:sldMkLst>
          <pc:docMk/>
          <pc:sldMk cId="2099309470" sldId="262"/>
        </pc:sldMkLst>
        <pc:spChg chg="mod">
          <ac:chgData name="Narender Kumar" userId="e1ccc53bedac78f5" providerId="LiveId" clId="{9DA916DD-2B80-44CE-836E-20B9762E48C1}" dt="2024-07-13T11:21:44.362" v="797" actId="1076"/>
          <ac:spMkLst>
            <pc:docMk/>
            <pc:sldMk cId="2099309470" sldId="262"/>
            <ac:spMk id="2" creationId="{7297619C-E85A-DAAE-D4EF-27507E7AF29D}"/>
          </ac:spMkLst>
        </pc:spChg>
        <pc:spChg chg="del">
          <ac:chgData name="Narender Kumar" userId="e1ccc53bedac78f5" providerId="LiveId" clId="{9DA916DD-2B80-44CE-836E-20B9762E48C1}" dt="2024-07-13T11:27:29.678" v="963" actId="478"/>
          <ac:spMkLst>
            <pc:docMk/>
            <pc:sldMk cId="2099309470" sldId="262"/>
            <ac:spMk id="3" creationId="{48469821-B24C-1E50-4ABE-7190E221E409}"/>
          </ac:spMkLst>
        </pc:spChg>
        <pc:spChg chg="add del">
          <ac:chgData name="Narender Kumar" userId="e1ccc53bedac78f5" providerId="LiveId" clId="{9DA916DD-2B80-44CE-836E-20B9762E48C1}" dt="2024-07-13T11:21:53.326" v="799" actId="478"/>
          <ac:spMkLst>
            <pc:docMk/>
            <pc:sldMk cId="2099309470" sldId="262"/>
            <ac:spMk id="6" creationId="{7FE91E42-AF37-9989-DD78-BDDA3D8E70BC}"/>
          </ac:spMkLst>
        </pc:spChg>
        <pc:spChg chg="add mod">
          <ac:chgData name="Narender Kumar" userId="e1ccc53bedac78f5" providerId="LiveId" clId="{9DA916DD-2B80-44CE-836E-20B9762E48C1}" dt="2024-07-13T11:27:49.210" v="965" actId="113"/>
          <ac:spMkLst>
            <pc:docMk/>
            <pc:sldMk cId="2099309470" sldId="262"/>
            <ac:spMk id="7" creationId="{B5BDE582-8865-643E-561C-AE023AC3B641}"/>
          </ac:spMkLst>
        </pc:spChg>
        <pc:spChg chg="add mod">
          <ac:chgData name="Narender Kumar" userId="e1ccc53bedac78f5" providerId="LiveId" clId="{9DA916DD-2B80-44CE-836E-20B9762E48C1}" dt="2024-07-13T11:27:51.941" v="966" actId="113"/>
          <ac:spMkLst>
            <pc:docMk/>
            <pc:sldMk cId="2099309470" sldId="262"/>
            <ac:spMk id="8" creationId="{7E015721-4186-FCDE-FEA8-0CD0F01AF6E2}"/>
          </ac:spMkLst>
        </pc:spChg>
        <pc:spChg chg="add mod">
          <ac:chgData name="Narender Kumar" userId="e1ccc53bedac78f5" providerId="LiveId" clId="{9DA916DD-2B80-44CE-836E-20B9762E48C1}" dt="2024-07-13T11:28:52.784" v="971" actId="693"/>
          <ac:spMkLst>
            <pc:docMk/>
            <pc:sldMk cId="2099309470" sldId="262"/>
            <ac:spMk id="18" creationId="{5ACEF20D-4D66-3322-2333-DEE556BF05FF}"/>
          </ac:spMkLst>
        </pc:spChg>
        <pc:cxnChg chg="add mod">
          <ac:chgData name="Narender Kumar" userId="e1ccc53bedac78f5" providerId="LiveId" clId="{9DA916DD-2B80-44CE-836E-20B9762E48C1}" dt="2024-07-13T11:24:11.950" v="864" actId="13822"/>
          <ac:cxnSpMkLst>
            <pc:docMk/>
            <pc:sldMk cId="2099309470" sldId="262"/>
            <ac:cxnSpMk id="11" creationId="{B8D31FAE-01BC-9E9C-CFA3-DCDA66523B9C}"/>
          </ac:cxnSpMkLst>
        </pc:cxnChg>
        <pc:cxnChg chg="add mod">
          <ac:chgData name="Narender Kumar" userId="e1ccc53bedac78f5" providerId="LiveId" clId="{9DA916DD-2B80-44CE-836E-20B9762E48C1}" dt="2024-07-13T11:24:37.969" v="892" actId="1035"/>
          <ac:cxnSpMkLst>
            <pc:docMk/>
            <pc:sldMk cId="2099309470" sldId="262"/>
            <ac:cxnSpMk id="12" creationId="{073B80FB-8249-48CA-3DEF-14444E2C9A8B}"/>
          </ac:cxnSpMkLst>
        </pc:cxnChg>
        <pc:cxnChg chg="add mod">
          <ac:chgData name="Narender Kumar" userId="e1ccc53bedac78f5" providerId="LiveId" clId="{9DA916DD-2B80-44CE-836E-20B9762E48C1}" dt="2024-07-13T11:27:03.091" v="943" actId="1035"/>
          <ac:cxnSpMkLst>
            <pc:docMk/>
            <pc:sldMk cId="2099309470" sldId="262"/>
            <ac:cxnSpMk id="13" creationId="{120E3397-2126-D258-7922-309214DC453C}"/>
          </ac:cxnSpMkLst>
        </pc:cxnChg>
        <pc:cxnChg chg="add del mod">
          <ac:chgData name="Narender Kumar" userId="e1ccc53bedac78f5" providerId="LiveId" clId="{9DA916DD-2B80-44CE-836E-20B9762E48C1}" dt="2024-07-13T11:26:38.455" v="936" actId="478"/>
          <ac:cxnSpMkLst>
            <pc:docMk/>
            <pc:sldMk cId="2099309470" sldId="262"/>
            <ac:cxnSpMk id="15" creationId="{D2762DEE-5D2A-EB52-2F72-89EE0C0BE412}"/>
          </ac:cxnSpMkLst>
        </pc:cxnChg>
        <pc:cxnChg chg="add mod">
          <ac:chgData name="Narender Kumar" userId="e1ccc53bedac78f5" providerId="LiveId" clId="{9DA916DD-2B80-44CE-836E-20B9762E48C1}" dt="2024-07-13T11:26:56.353" v="939" actId="1582"/>
          <ac:cxnSpMkLst>
            <pc:docMk/>
            <pc:sldMk cId="2099309470" sldId="262"/>
            <ac:cxnSpMk id="17" creationId="{33A54FE2-6820-46FB-DC9A-AF37FC3717C7}"/>
          </ac:cxnSpMkLst>
        </pc:cxnChg>
      </pc:sldChg>
      <pc:sldChg chg="modSp mod">
        <pc:chgData name="Narender Kumar" userId="e1ccc53bedac78f5" providerId="LiveId" clId="{9DA916DD-2B80-44CE-836E-20B9762E48C1}" dt="2024-07-13T11:29:04.763" v="972" actId="1076"/>
        <pc:sldMkLst>
          <pc:docMk/>
          <pc:sldMk cId="1948134520" sldId="263"/>
        </pc:sldMkLst>
        <pc:spChg chg="mod">
          <ac:chgData name="Narender Kumar" userId="e1ccc53bedac78f5" providerId="LiveId" clId="{9DA916DD-2B80-44CE-836E-20B9762E48C1}" dt="2024-07-13T11:29:04.763" v="972" actId="1076"/>
          <ac:spMkLst>
            <pc:docMk/>
            <pc:sldMk cId="1948134520" sldId="263"/>
            <ac:spMk id="18" creationId="{5ACEF20D-4D66-3322-2333-DEE556BF05FF}"/>
          </ac:spMkLst>
        </pc:spChg>
      </pc:sldChg>
      <pc:sldChg chg="addSp delSp modSp add mod">
        <pc:chgData name="Narender Kumar" userId="e1ccc53bedac78f5" providerId="LiveId" clId="{9DA916DD-2B80-44CE-836E-20B9762E48C1}" dt="2024-07-13T11:37:27.101" v="1128" actId="113"/>
        <pc:sldMkLst>
          <pc:docMk/>
          <pc:sldMk cId="3596500995" sldId="264"/>
        </pc:sldMkLst>
        <pc:spChg chg="del">
          <ac:chgData name="Narender Kumar" userId="e1ccc53bedac78f5" providerId="LiveId" clId="{9DA916DD-2B80-44CE-836E-20B9762E48C1}" dt="2024-07-13T11:32:08.640" v="974" actId="478"/>
          <ac:spMkLst>
            <pc:docMk/>
            <pc:sldMk cId="3596500995" sldId="264"/>
            <ac:spMk id="2" creationId="{7297619C-E85A-DAAE-D4EF-27507E7AF29D}"/>
          </ac:spMkLst>
        </pc:spChg>
        <pc:spChg chg="del">
          <ac:chgData name="Narender Kumar" userId="e1ccc53bedac78f5" providerId="LiveId" clId="{9DA916DD-2B80-44CE-836E-20B9762E48C1}" dt="2024-07-13T11:32:08.640" v="974" actId="478"/>
          <ac:spMkLst>
            <pc:docMk/>
            <pc:sldMk cId="3596500995" sldId="264"/>
            <ac:spMk id="7" creationId="{B5BDE582-8865-643E-561C-AE023AC3B641}"/>
          </ac:spMkLst>
        </pc:spChg>
        <pc:spChg chg="del">
          <ac:chgData name="Narender Kumar" userId="e1ccc53bedac78f5" providerId="LiveId" clId="{9DA916DD-2B80-44CE-836E-20B9762E48C1}" dt="2024-07-13T11:32:08.640" v="974" actId="478"/>
          <ac:spMkLst>
            <pc:docMk/>
            <pc:sldMk cId="3596500995" sldId="264"/>
            <ac:spMk id="8" creationId="{7E015721-4186-FCDE-FEA8-0CD0F01AF6E2}"/>
          </ac:spMkLst>
        </pc:spChg>
        <pc:spChg chg="add mod">
          <ac:chgData name="Narender Kumar" userId="e1ccc53bedac78f5" providerId="LiveId" clId="{9DA916DD-2B80-44CE-836E-20B9762E48C1}" dt="2024-07-13T11:37:27.101" v="1128" actId="113"/>
          <ac:spMkLst>
            <pc:docMk/>
            <pc:sldMk cId="3596500995" sldId="264"/>
            <ac:spMk id="14" creationId="{6FBC82DC-034A-16D0-DA09-01F500A60572}"/>
          </ac:spMkLst>
        </pc:spChg>
        <pc:spChg chg="add mod">
          <ac:chgData name="Narender Kumar" userId="e1ccc53bedac78f5" providerId="LiveId" clId="{9DA916DD-2B80-44CE-836E-20B9762E48C1}" dt="2024-07-13T11:37:16.177" v="1126" actId="113"/>
          <ac:spMkLst>
            <pc:docMk/>
            <pc:sldMk cId="3596500995" sldId="264"/>
            <ac:spMk id="15" creationId="{E8EC0CC7-B0F7-28CA-F59A-D1379DED0798}"/>
          </ac:spMkLst>
        </pc:spChg>
        <pc:spChg chg="del">
          <ac:chgData name="Narender Kumar" userId="e1ccc53bedac78f5" providerId="LiveId" clId="{9DA916DD-2B80-44CE-836E-20B9762E48C1}" dt="2024-07-13T11:32:08.640" v="974" actId="478"/>
          <ac:spMkLst>
            <pc:docMk/>
            <pc:sldMk cId="3596500995" sldId="264"/>
            <ac:spMk id="18" creationId="{5ACEF20D-4D66-3322-2333-DEE556BF05FF}"/>
          </ac:spMkLst>
        </pc:spChg>
        <pc:spChg chg="add mod">
          <ac:chgData name="Narender Kumar" userId="e1ccc53bedac78f5" providerId="LiveId" clId="{9DA916DD-2B80-44CE-836E-20B9762E48C1}" dt="2024-07-13T11:37:13.857" v="1125" actId="113"/>
          <ac:spMkLst>
            <pc:docMk/>
            <pc:sldMk cId="3596500995" sldId="264"/>
            <ac:spMk id="20" creationId="{746E63F0-991A-D1C2-26F4-F0E4C9F0671E}"/>
          </ac:spMkLst>
        </pc:spChg>
        <pc:spChg chg="add del mod">
          <ac:chgData name="Narender Kumar" userId="e1ccc53bedac78f5" providerId="LiveId" clId="{9DA916DD-2B80-44CE-836E-20B9762E48C1}" dt="2024-07-13T11:35:53.742" v="1064" actId="478"/>
          <ac:spMkLst>
            <pc:docMk/>
            <pc:sldMk cId="3596500995" sldId="264"/>
            <ac:spMk id="22" creationId="{11EE8A06-8F0E-DC3B-3609-BB7E61F66D76}"/>
          </ac:spMkLst>
        </pc:spChg>
        <pc:spChg chg="add mod">
          <ac:chgData name="Narender Kumar" userId="e1ccc53bedac78f5" providerId="LiveId" clId="{9DA916DD-2B80-44CE-836E-20B9762E48C1}" dt="2024-07-13T11:37:05.972" v="1124" actId="20577"/>
          <ac:spMkLst>
            <pc:docMk/>
            <pc:sldMk cId="3596500995" sldId="264"/>
            <ac:spMk id="24" creationId="{BDA3355E-EAE2-4DF6-9376-83FF42C9AB06}"/>
          </ac:spMkLst>
        </pc:spChg>
        <pc:picChg chg="add mod modCrop">
          <ac:chgData name="Narender Kumar" userId="e1ccc53bedac78f5" providerId="LiveId" clId="{9DA916DD-2B80-44CE-836E-20B9762E48C1}" dt="2024-07-13T11:34:25.650" v="1038" actId="14100"/>
          <ac:picMkLst>
            <pc:docMk/>
            <pc:sldMk cId="3596500995" sldId="264"/>
            <ac:picMk id="6" creationId="{0CFFD361-115A-3C67-9B70-D8BADBC00DD5}"/>
          </ac:picMkLst>
        </pc:picChg>
        <pc:picChg chg="add mod modCrop">
          <ac:chgData name="Narender Kumar" userId="e1ccc53bedac78f5" providerId="LiveId" clId="{9DA916DD-2B80-44CE-836E-20B9762E48C1}" dt="2024-07-13T11:34:35.601" v="1041" actId="1076"/>
          <ac:picMkLst>
            <pc:docMk/>
            <pc:sldMk cId="3596500995" sldId="264"/>
            <ac:picMk id="19" creationId="{A2732ACB-301A-152B-410A-96EACD033669}"/>
          </ac:picMkLst>
        </pc:picChg>
        <pc:cxnChg chg="del">
          <ac:chgData name="Narender Kumar" userId="e1ccc53bedac78f5" providerId="LiveId" clId="{9DA916DD-2B80-44CE-836E-20B9762E48C1}" dt="2024-07-13T11:32:08.640" v="974" actId="478"/>
          <ac:cxnSpMkLst>
            <pc:docMk/>
            <pc:sldMk cId="3596500995" sldId="264"/>
            <ac:cxnSpMk id="11" creationId="{B8D31FAE-01BC-9E9C-CFA3-DCDA66523B9C}"/>
          </ac:cxnSpMkLst>
        </pc:cxnChg>
        <pc:cxnChg chg="del">
          <ac:chgData name="Narender Kumar" userId="e1ccc53bedac78f5" providerId="LiveId" clId="{9DA916DD-2B80-44CE-836E-20B9762E48C1}" dt="2024-07-13T11:32:08.640" v="974" actId="478"/>
          <ac:cxnSpMkLst>
            <pc:docMk/>
            <pc:sldMk cId="3596500995" sldId="264"/>
            <ac:cxnSpMk id="12" creationId="{073B80FB-8249-48CA-3DEF-14444E2C9A8B}"/>
          </ac:cxnSpMkLst>
        </pc:cxnChg>
        <pc:cxnChg chg="del">
          <ac:chgData name="Narender Kumar" userId="e1ccc53bedac78f5" providerId="LiveId" clId="{9DA916DD-2B80-44CE-836E-20B9762E48C1}" dt="2024-07-13T11:32:08.640" v="974" actId="478"/>
          <ac:cxnSpMkLst>
            <pc:docMk/>
            <pc:sldMk cId="3596500995" sldId="264"/>
            <ac:cxnSpMk id="13" creationId="{120E3397-2126-D258-7922-309214DC453C}"/>
          </ac:cxnSpMkLst>
        </pc:cxnChg>
        <pc:cxnChg chg="del">
          <ac:chgData name="Narender Kumar" userId="e1ccc53bedac78f5" providerId="LiveId" clId="{9DA916DD-2B80-44CE-836E-20B9762E48C1}" dt="2024-07-13T11:32:08.640" v="974" actId="478"/>
          <ac:cxnSpMkLst>
            <pc:docMk/>
            <pc:sldMk cId="3596500995" sldId="264"/>
            <ac:cxnSpMk id="17" creationId="{33A54FE2-6820-46FB-DC9A-AF37FC3717C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93BD1-2837-45AE-AB65-9A655FC5419D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3763F-8AD5-4A39-95AE-0340A0A3E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65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3763F-8AD5-4A39-95AE-0340A0A3E6E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8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85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53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9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86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16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93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12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7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01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11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60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68821-5DB2-4F52-BBA5-9875C40350C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FAEB5-B0D4-4B27-BC8D-9B49FEE05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26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F3BC53-942C-DBB6-A7A2-34E55F67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" y="6674896"/>
            <a:ext cx="6542150" cy="4074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350" y="803294"/>
            <a:ext cx="6093298" cy="4086778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123885" y="693288"/>
            <a:ext cx="38074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1">
              <a:spcBef>
                <a:spcPts val="100"/>
              </a:spcBef>
              <a:defRPr sz="3600">
                <a:latin typeface="Calibri"/>
                <a:cs typeface="Calibri"/>
              </a:defRPr>
            </a:lvl1pPr>
          </a:lstStyle>
          <a:p>
            <a:r>
              <a:rPr dirty="0"/>
              <a:t>FRP base</a:t>
            </a:r>
          </a:p>
        </p:txBody>
      </p:sp>
      <p:sp>
        <p:nvSpPr>
          <p:cNvPr id="8" name="object 3"/>
          <p:cNvSpPr txBox="1"/>
          <p:nvPr/>
        </p:nvSpPr>
        <p:spPr>
          <a:xfrm>
            <a:off x="151847" y="5554076"/>
            <a:ext cx="589435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Assemble</a:t>
            </a:r>
            <a:r>
              <a:rPr sz="3600" spc="-69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condenser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coil</a:t>
            </a:r>
            <a:r>
              <a:rPr sz="3600" spc="-66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69" dirty="0">
                <a:latin typeface="Calibri"/>
                <a:cs typeface="Calibri"/>
              </a:rPr>
              <a:t> </a:t>
            </a:r>
            <a:r>
              <a:rPr sz="3600" spc="-11" dirty="0">
                <a:latin typeface="Calibri"/>
                <a:cs typeface="Calibri"/>
              </a:rPr>
              <a:t>base.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73C14-AF16-09FA-F1E6-A740AD1F4E65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3152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7FB65E9-C5AF-F7B7-9659-7D7CB7BFF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4597"/>
            <a:ext cx="6639119" cy="4053252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CA4C239-79B2-CD3F-AFCA-A777E7E116A3}"/>
              </a:ext>
            </a:extLst>
          </p:cNvPr>
          <p:cNvSpPr txBox="1"/>
          <p:nvPr/>
        </p:nvSpPr>
        <p:spPr>
          <a:xfrm>
            <a:off x="109440" y="599522"/>
            <a:ext cx="6857999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Assemble</a:t>
            </a:r>
            <a:r>
              <a:rPr sz="3600" spc="50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condenser </a:t>
            </a:r>
            <a:r>
              <a:rPr sz="3600" spc="-69" dirty="0">
                <a:latin typeface="Trebuchet MS"/>
                <a:cs typeface="Trebuchet MS"/>
              </a:rPr>
              <a:t>in</a:t>
            </a:r>
            <a:r>
              <a:rPr sz="3600" spc="-265" dirty="0">
                <a:latin typeface="Trebuchet MS"/>
                <a:cs typeface="Trebuchet MS"/>
              </a:rPr>
              <a:t> </a:t>
            </a:r>
            <a:r>
              <a:rPr sz="3600" spc="-530" dirty="0">
                <a:latin typeface="Trebuchet MS"/>
                <a:cs typeface="Trebuchet MS"/>
              </a:rPr>
              <a:t>/</a:t>
            </a:r>
            <a:r>
              <a:rPr sz="3600" spc="-265" dirty="0">
                <a:latin typeface="Trebuchet MS"/>
                <a:cs typeface="Trebuchet MS"/>
              </a:rPr>
              <a:t> </a:t>
            </a:r>
            <a:r>
              <a:rPr sz="3600" spc="-60" dirty="0">
                <a:latin typeface="Trebuchet MS"/>
                <a:cs typeface="Trebuchet MS"/>
              </a:rPr>
              <a:t>out</a:t>
            </a:r>
            <a:r>
              <a:rPr sz="3600" spc="-251" dirty="0">
                <a:latin typeface="Trebuchet MS"/>
                <a:cs typeface="Trebuchet MS"/>
              </a:rPr>
              <a:t> </a:t>
            </a:r>
            <a:r>
              <a:rPr sz="3600" spc="-80" dirty="0">
                <a:latin typeface="Trebuchet MS"/>
                <a:cs typeface="Trebuchet MS"/>
              </a:rPr>
              <a:t>line</a:t>
            </a:r>
            <a:r>
              <a:rPr sz="3600" spc="-279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tubes.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74010-DF28-6874-2336-5382DB00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40" y="7505700"/>
            <a:ext cx="6639119" cy="4459767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109440" y="6662924"/>
            <a:ext cx="6159940" cy="6180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spc="-44" dirty="0">
                <a:latin typeface="Trebuchet MS"/>
                <a:cs typeface="Trebuchet MS"/>
              </a:rPr>
              <a:t>Install</a:t>
            </a:r>
            <a:r>
              <a:rPr sz="3600" spc="-240" dirty="0">
                <a:latin typeface="Trebuchet MS"/>
                <a:cs typeface="Trebuchet MS"/>
              </a:rPr>
              <a:t> </a:t>
            </a:r>
            <a:r>
              <a:rPr sz="3600" spc="-44" dirty="0">
                <a:latin typeface="Trebuchet MS"/>
                <a:cs typeface="Trebuchet MS"/>
              </a:rPr>
              <a:t>exhaust</a:t>
            </a:r>
            <a:r>
              <a:rPr sz="3600" spc="-215" dirty="0">
                <a:latin typeface="Trebuchet MS"/>
                <a:cs typeface="Trebuchet MS"/>
              </a:rPr>
              <a:t> </a:t>
            </a:r>
            <a:r>
              <a:rPr sz="3600" spc="-55" dirty="0">
                <a:latin typeface="Trebuchet MS"/>
                <a:cs typeface="Trebuchet MS"/>
              </a:rPr>
              <a:t>fan </a:t>
            </a:r>
            <a:r>
              <a:rPr sz="3600" spc="-121" dirty="0">
                <a:latin typeface="Trebuchet MS"/>
                <a:cs typeface="Trebuchet MS"/>
              </a:rPr>
              <a:t>with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plate.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755AA-F5D1-1FC0-1801-C6FF100B74F0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8004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F4341E-E9C1-389F-3F34-134D008E2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9557"/>
            <a:ext cx="6666035" cy="4166022"/>
          </a:xfrm>
          <a:prstGeom prst="rect">
            <a:avLst/>
          </a:prstGeom>
        </p:spPr>
      </p:pic>
      <p:sp>
        <p:nvSpPr>
          <p:cNvPr id="10" name="object 3"/>
          <p:cNvSpPr txBox="1"/>
          <p:nvPr/>
        </p:nvSpPr>
        <p:spPr>
          <a:xfrm>
            <a:off x="183417" y="486705"/>
            <a:ext cx="6482618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Assemble</a:t>
            </a:r>
            <a:r>
              <a:rPr sz="3600" spc="50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invertor </a:t>
            </a:r>
            <a:r>
              <a:rPr sz="3600" spc="-91" dirty="0">
                <a:latin typeface="Trebuchet MS"/>
                <a:cs typeface="Trebuchet MS"/>
              </a:rPr>
              <a:t>plate</a:t>
            </a:r>
            <a:r>
              <a:rPr sz="3600" spc="-251" dirty="0">
                <a:latin typeface="Trebuchet MS"/>
                <a:cs typeface="Trebuchet MS"/>
              </a:rPr>
              <a:t> </a:t>
            </a:r>
            <a:r>
              <a:rPr sz="3600" spc="-121" dirty="0">
                <a:latin typeface="Trebuchet MS"/>
                <a:cs typeface="Trebuchet MS"/>
              </a:rPr>
              <a:t>with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assembly.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28FF55-688D-2455-A915-F13767FF4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3" y="7910110"/>
            <a:ext cx="6700085" cy="4066384"/>
          </a:xfrm>
          <a:prstGeom prst="rect">
            <a:avLst/>
          </a:prstGeom>
        </p:spPr>
      </p:pic>
      <p:sp>
        <p:nvSpPr>
          <p:cNvPr id="12" name="object 3"/>
          <p:cNvSpPr txBox="1"/>
          <p:nvPr/>
        </p:nvSpPr>
        <p:spPr>
          <a:xfrm>
            <a:off x="84768" y="6718037"/>
            <a:ext cx="6858000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Assemble</a:t>
            </a:r>
            <a:r>
              <a:rPr sz="3600" spc="-80" dirty="0">
                <a:latin typeface="Trebuchet MS"/>
                <a:cs typeface="Trebuchet MS"/>
              </a:rPr>
              <a:t> </a:t>
            </a:r>
            <a:r>
              <a:rPr sz="3600" spc="-94" dirty="0">
                <a:latin typeface="Trebuchet MS"/>
                <a:cs typeface="Trebuchet MS"/>
              </a:rPr>
              <a:t>receiver </a:t>
            </a:r>
            <a:r>
              <a:rPr sz="3600" spc="-55" dirty="0">
                <a:latin typeface="Trebuchet MS"/>
                <a:cs typeface="Trebuchet MS"/>
              </a:rPr>
              <a:t>tank </a:t>
            </a:r>
            <a:r>
              <a:rPr sz="3600" dirty="0">
                <a:latin typeface="Trebuchet MS"/>
                <a:cs typeface="Trebuchet MS"/>
              </a:rPr>
              <a:t>on</a:t>
            </a:r>
            <a:r>
              <a:rPr sz="3600" spc="-235" dirty="0">
                <a:latin typeface="Trebuchet MS"/>
                <a:cs typeface="Trebuchet MS"/>
              </a:rPr>
              <a:t> </a:t>
            </a:r>
            <a:r>
              <a:rPr sz="3600" spc="-121" dirty="0">
                <a:latin typeface="Trebuchet MS"/>
                <a:cs typeface="Trebuchet MS"/>
              </a:rPr>
              <a:t>invertor</a:t>
            </a:r>
            <a:r>
              <a:rPr sz="3600" spc="-235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plate.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BD63D-D080-6E30-A358-2B1416FFCC5F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5325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DE30DE5-A47C-A368-89BD-D8D188CCE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" y="1752421"/>
            <a:ext cx="6773243" cy="4115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3195" y="467626"/>
            <a:ext cx="6502840" cy="1281570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 marR="5081">
              <a:lnSpc>
                <a:spcPct val="119900"/>
              </a:lnSpc>
              <a:spcBef>
                <a:spcPts val="94"/>
              </a:spcBef>
            </a:pPr>
            <a:r>
              <a:rPr sz="3600" dirty="0" err="1">
                <a:latin typeface="Trebuchet MS"/>
                <a:cs typeface="Trebuchet MS"/>
              </a:rPr>
              <a:t>Assembl</a:t>
            </a:r>
            <a:r>
              <a:rPr lang="en-US" sz="3600" dirty="0" err="1">
                <a:latin typeface="Trebuchet MS"/>
                <a:cs typeface="Trebuchet MS"/>
              </a:rPr>
              <a:t>Y</a:t>
            </a:r>
            <a:r>
              <a:rPr sz="3600" spc="50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condenser </a:t>
            </a:r>
            <a:r>
              <a:rPr sz="3600" dirty="0">
                <a:latin typeface="Trebuchet MS"/>
                <a:cs typeface="Trebuchet MS"/>
              </a:rPr>
              <a:t>side</a:t>
            </a:r>
            <a:r>
              <a:rPr sz="3600" spc="-229" dirty="0">
                <a:latin typeface="Trebuchet MS"/>
                <a:cs typeface="Trebuchet MS"/>
              </a:rPr>
              <a:t> </a:t>
            </a:r>
            <a:r>
              <a:rPr sz="3600" spc="-80" dirty="0">
                <a:latin typeface="Trebuchet MS"/>
                <a:cs typeface="Trebuchet MS"/>
              </a:rPr>
              <a:t>equalizer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line </a:t>
            </a:r>
            <a:r>
              <a:rPr sz="3600" spc="-130" dirty="0">
                <a:latin typeface="Trebuchet MS"/>
                <a:cs typeface="Trebuchet MS"/>
              </a:rPr>
              <a:t>for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txv.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D134D-679A-D03E-39FD-9BF655F6A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" y="7609217"/>
            <a:ext cx="6502840" cy="4115157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84768" y="6178868"/>
            <a:ext cx="6739421" cy="1947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5081">
              <a:lnSpc>
                <a:spcPct val="119800"/>
              </a:lnSpc>
              <a:spcBef>
                <a:spcPts val="100"/>
              </a:spcBef>
            </a:pPr>
            <a:r>
              <a:rPr sz="3600" dirty="0">
                <a:latin typeface="Trebuchet MS"/>
                <a:cs typeface="Trebuchet MS"/>
              </a:rPr>
              <a:t>Condenser</a:t>
            </a:r>
            <a:r>
              <a:rPr sz="3600" spc="-13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side</a:t>
            </a:r>
            <a:r>
              <a:rPr sz="3600" spc="-171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TXV bulb</a:t>
            </a:r>
            <a:r>
              <a:rPr sz="3600" spc="-240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mount</a:t>
            </a:r>
            <a:r>
              <a:rPr sz="3600" spc="-25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on</a:t>
            </a:r>
            <a:r>
              <a:rPr sz="3600" spc="-229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discharge </a:t>
            </a:r>
            <a:r>
              <a:rPr sz="3600" spc="-80" dirty="0">
                <a:latin typeface="Trebuchet MS"/>
                <a:cs typeface="Trebuchet MS"/>
              </a:rPr>
              <a:t>line</a:t>
            </a:r>
            <a:r>
              <a:rPr sz="3600" spc="-25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44" dirty="0">
                <a:latin typeface="Trebuchet MS"/>
                <a:cs typeface="Trebuchet MS"/>
              </a:rPr>
              <a:t>insulate</a:t>
            </a:r>
            <a:r>
              <a:rPr sz="3600" spc="-251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with </a:t>
            </a:r>
            <a:r>
              <a:rPr sz="3600" dirty="0">
                <a:latin typeface="Trebuchet MS"/>
                <a:cs typeface="Trebuchet MS"/>
              </a:rPr>
              <a:t>3mm</a:t>
            </a:r>
            <a:r>
              <a:rPr sz="3600" spc="-146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foam.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6E73-FEBC-D654-2515-19066DE40FED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8224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527" y="1800000"/>
            <a:ext cx="6439508" cy="38229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6527" y="517148"/>
            <a:ext cx="5350510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Mount</a:t>
            </a:r>
            <a:r>
              <a:rPr sz="3600" spc="-240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condenser </a:t>
            </a:r>
            <a:r>
              <a:rPr sz="3600" spc="-94" dirty="0">
                <a:latin typeface="Trebuchet MS"/>
                <a:cs typeface="Trebuchet MS"/>
              </a:rPr>
              <a:t>fan</a:t>
            </a:r>
            <a:r>
              <a:rPr sz="3600" spc="-254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shrouds.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6527" y="7658106"/>
            <a:ext cx="6631473" cy="4177291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226530" y="6335995"/>
            <a:ext cx="6404944" cy="1946368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 marR="5081" algn="just">
              <a:lnSpc>
                <a:spcPct val="119900"/>
              </a:lnSpc>
              <a:spcBef>
                <a:spcPts val="94"/>
              </a:spcBef>
            </a:pPr>
            <a:r>
              <a:rPr sz="3600" spc="-36" dirty="0">
                <a:latin typeface="Trebuchet MS"/>
                <a:cs typeface="Trebuchet MS"/>
              </a:rPr>
              <a:t>Add</a:t>
            </a:r>
            <a:r>
              <a:rPr sz="3600" spc="-16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3mm</a:t>
            </a:r>
            <a:r>
              <a:rPr sz="3600" spc="-124" dirty="0">
                <a:latin typeface="Trebuchet MS"/>
                <a:cs typeface="Trebuchet MS"/>
              </a:rPr>
              <a:t> </a:t>
            </a:r>
            <a:r>
              <a:rPr sz="3600" spc="-100" dirty="0">
                <a:latin typeface="Trebuchet MS"/>
                <a:cs typeface="Trebuchet MS"/>
              </a:rPr>
              <a:t>blower</a:t>
            </a:r>
            <a:r>
              <a:rPr sz="3600" spc="-110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foam </a:t>
            </a:r>
            <a:r>
              <a:rPr sz="3600" spc="-41" dirty="0">
                <a:latin typeface="Trebuchet MS"/>
                <a:cs typeface="Trebuchet MS"/>
              </a:rPr>
              <a:t>and</a:t>
            </a:r>
            <a:r>
              <a:rPr sz="3600" spc="-114" dirty="0">
                <a:latin typeface="Trebuchet MS"/>
                <a:cs typeface="Trebuchet MS"/>
              </a:rPr>
              <a:t> </a:t>
            </a:r>
            <a:r>
              <a:rPr sz="3600" spc="-75" dirty="0">
                <a:latin typeface="Trebuchet MS"/>
                <a:cs typeface="Trebuchet MS"/>
              </a:rPr>
              <a:t>install</a:t>
            </a:r>
            <a:r>
              <a:rPr sz="3600" spc="-94" dirty="0">
                <a:latin typeface="Trebuchet MS"/>
                <a:cs typeface="Trebuchet MS"/>
              </a:rPr>
              <a:t> </a:t>
            </a:r>
            <a:r>
              <a:rPr sz="3600" spc="-105" dirty="0">
                <a:latin typeface="Trebuchet MS"/>
                <a:cs typeface="Trebuchet MS"/>
              </a:rPr>
              <a:t>blower </a:t>
            </a:r>
            <a:r>
              <a:rPr sz="3600" spc="-30" dirty="0">
                <a:latin typeface="Trebuchet MS"/>
                <a:cs typeface="Trebuchet MS"/>
              </a:rPr>
              <a:t>with </a:t>
            </a:r>
            <a:r>
              <a:rPr sz="3600" spc="-44" dirty="0">
                <a:latin typeface="Trebuchet MS"/>
                <a:cs typeface="Trebuchet MS"/>
              </a:rPr>
              <a:t>self</a:t>
            </a:r>
            <a:r>
              <a:rPr sz="3600" spc="-235" dirty="0">
                <a:latin typeface="Trebuchet MS"/>
                <a:cs typeface="Trebuchet MS"/>
              </a:rPr>
              <a:t> </a:t>
            </a:r>
            <a:r>
              <a:rPr sz="3600" spc="-80" dirty="0">
                <a:latin typeface="Trebuchet MS"/>
                <a:cs typeface="Trebuchet MS"/>
              </a:rPr>
              <a:t>taping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screw.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B9DDB-6EFD-175E-9933-6342FCB43D8D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8654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0739150-8AD1-AB5F-B777-247D1090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2791"/>
            <a:ext cx="6846401" cy="41578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01" y="486705"/>
            <a:ext cx="6781800" cy="1947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5081">
              <a:lnSpc>
                <a:spcPct val="119800"/>
              </a:lnSpc>
              <a:spcBef>
                <a:spcPts val="100"/>
              </a:spcBef>
            </a:pPr>
            <a:r>
              <a:rPr sz="3600" spc="-66" dirty="0">
                <a:latin typeface="Trebuchet MS"/>
                <a:cs typeface="Trebuchet MS"/>
              </a:rPr>
              <a:t>Adjustable</a:t>
            </a:r>
            <a:r>
              <a:rPr sz="3600" spc="-201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mounting </a:t>
            </a:r>
            <a:r>
              <a:rPr sz="3600" spc="-55" dirty="0">
                <a:latin typeface="Trebuchet MS"/>
                <a:cs typeface="Trebuchet MS"/>
              </a:rPr>
              <a:t>brackets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-121" dirty="0">
                <a:latin typeface="Trebuchet MS"/>
                <a:cs typeface="Trebuchet MS"/>
              </a:rPr>
              <a:t>with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55" dirty="0">
                <a:latin typeface="Trebuchet MS"/>
                <a:cs typeface="Trebuchet MS"/>
              </a:rPr>
              <a:t>self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41" dirty="0">
                <a:latin typeface="Trebuchet MS"/>
                <a:cs typeface="Trebuchet MS"/>
              </a:rPr>
              <a:t>taping </a:t>
            </a:r>
            <a:r>
              <a:rPr sz="3600" spc="-20" dirty="0">
                <a:latin typeface="Trebuchet MS"/>
                <a:cs typeface="Trebuchet MS"/>
              </a:rPr>
              <a:t>screw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25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add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121" dirty="0">
                <a:latin typeface="Trebuchet MS"/>
                <a:cs typeface="Trebuchet MS"/>
              </a:rPr>
              <a:t>with</a:t>
            </a:r>
            <a:r>
              <a:rPr sz="3600" spc="-254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pv </a:t>
            </a:r>
            <a:r>
              <a:rPr sz="3600" spc="-41" dirty="0">
                <a:latin typeface="Trebuchet MS"/>
                <a:cs typeface="Trebuchet MS"/>
              </a:rPr>
              <a:t>seclent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on</a:t>
            </a:r>
            <a:r>
              <a:rPr sz="3600" spc="-229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screw.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CF996-C031-3672-94FE-A70CC4D4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60" y="8096250"/>
            <a:ext cx="6449188" cy="3926365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250252" y="7312935"/>
            <a:ext cx="5712398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Add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20mm</a:t>
            </a:r>
            <a:r>
              <a:rPr sz="3600" spc="-180" dirty="0">
                <a:latin typeface="Trebuchet MS"/>
                <a:cs typeface="Trebuchet MS"/>
              </a:rPr>
              <a:t> </a:t>
            </a:r>
            <a:r>
              <a:rPr sz="3600" spc="-110" dirty="0">
                <a:latin typeface="Trebuchet MS"/>
                <a:cs typeface="Trebuchet MS"/>
              </a:rPr>
              <a:t>return</a:t>
            </a:r>
            <a:r>
              <a:rPr sz="3600" spc="-235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air </a:t>
            </a:r>
            <a:r>
              <a:rPr sz="3600" spc="-160" dirty="0">
                <a:latin typeface="Trebuchet MS"/>
                <a:cs typeface="Trebuchet MS"/>
              </a:rPr>
              <a:t>filter</a:t>
            </a:r>
            <a:r>
              <a:rPr sz="3600" spc="-27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using</a:t>
            </a:r>
            <a:r>
              <a:rPr sz="3600" spc="-215" dirty="0">
                <a:latin typeface="Trebuchet MS"/>
                <a:cs typeface="Trebuchet MS"/>
              </a:rPr>
              <a:t> </a:t>
            </a:r>
            <a:r>
              <a:rPr sz="3600" spc="-41" dirty="0">
                <a:latin typeface="Trebuchet MS"/>
                <a:cs typeface="Trebuchet MS"/>
              </a:rPr>
              <a:t>pvc</a:t>
            </a:r>
            <a:r>
              <a:rPr sz="3600" spc="-226" dirty="0">
                <a:latin typeface="Trebuchet MS"/>
                <a:cs typeface="Trebuchet MS"/>
              </a:rPr>
              <a:t> </a:t>
            </a:r>
            <a:r>
              <a:rPr sz="3600" spc="-44" dirty="0">
                <a:latin typeface="Trebuchet MS"/>
                <a:cs typeface="Trebuchet MS"/>
              </a:rPr>
              <a:t>foam.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B7BE8-11E2-F79C-3FAD-F30915AE92E2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5803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25B2885-9B33-60F1-BE0C-5E9C99036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2" y="1592622"/>
            <a:ext cx="6589835" cy="41680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4082" y="607208"/>
            <a:ext cx="6723918" cy="1281570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 marR="5081">
              <a:lnSpc>
                <a:spcPct val="119900"/>
              </a:lnSpc>
              <a:spcBef>
                <a:spcPts val="94"/>
              </a:spcBef>
            </a:pPr>
            <a:r>
              <a:rPr sz="3600" dirty="0">
                <a:latin typeface="Trebuchet MS"/>
                <a:cs typeface="Trebuchet MS"/>
              </a:rPr>
              <a:t>Add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100" dirty="0">
                <a:latin typeface="Trebuchet MS"/>
                <a:cs typeface="Trebuchet MS"/>
              </a:rPr>
              <a:t>wiring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spc="-36" dirty="0">
                <a:latin typeface="Trebuchet MS"/>
                <a:cs typeface="Trebuchet MS"/>
              </a:rPr>
              <a:t>routings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240" dirty="0">
                <a:latin typeface="Trebuchet MS"/>
                <a:cs typeface="Trebuchet MS"/>
              </a:rPr>
              <a:t> </a:t>
            </a:r>
            <a:r>
              <a:rPr sz="3600" spc="-69" dirty="0">
                <a:latin typeface="Trebuchet MS"/>
                <a:cs typeface="Trebuchet MS"/>
              </a:rPr>
              <a:t>grommet</a:t>
            </a:r>
            <a:r>
              <a:rPr sz="3600" spc="-220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in </a:t>
            </a:r>
            <a:r>
              <a:rPr sz="3600" spc="-11" dirty="0">
                <a:latin typeface="Trebuchet MS"/>
                <a:cs typeface="Trebuchet MS"/>
              </a:rPr>
              <a:t>holes.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48157-A6D5-AF21-C07C-40E30D115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1" y="7543804"/>
            <a:ext cx="6518573" cy="4478812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169713" y="6902378"/>
            <a:ext cx="6471188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spc="-44" dirty="0">
                <a:latin typeface="Trebuchet MS"/>
                <a:cs typeface="Trebuchet MS"/>
              </a:rPr>
              <a:t>Install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124" dirty="0">
                <a:latin typeface="Trebuchet MS"/>
                <a:cs typeface="Trebuchet MS"/>
              </a:rPr>
              <a:t>lifting</a:t>
            </a:r>
            <a:r>
              <a:rPr sz="3600" spc="-240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hooks </a:t>
            </a:r>
            <a:r>
              <a:rPr sz="3600" dirty="0">
                <a:latin typeface="Trebuchet MS"/>
                <a:cs typeface="Trebuchet MS"/>
              </a:rPr>
              <a:t>using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m-</a:t>
            </a:r>
            <a:r>
              <a:rPr sz="3600" dirty="0">
                <a:latin typeface="Trebuchet MS"/>
                <a:cs typeface="Trebuchet MS"/>
              </a:rPr>
              <a:t>12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nut.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C83CF-F7FE-9958-9E90-35AB32C4723A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8782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DBBE87D-8129-7761-D643-7B0D4ADE6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04" y="3291248"/>
            <a:ext cx="6747996" cy="4103511"/>
          </a:xfrm>
          <a:prstGeom prst="rect">
            <a:avLst/>
          </a:prstGeom>
        </p:spPr>
      </p:pic>
      <p:sp>
        <p:nvSpPr>
          <p:cNvPr id="3" name="object 3"/>
          <p:cNvSpPr txBox="1">
            <a:spLocks/>
          </p:cNvSpPr>
          <p:nvPr/>
        </p:nvSpPr>
        <p:spPr>
          <a:xfrm>
            <a:off x="0" y="467626"/>
            <a:ext cx="7010400" cy="3394456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47" marR="5081" indent="-146683" algn="l">
              <a:lnSpc>
                <a:spcPct val="119900"/>
              </a:lnSpc>
              <a:spcBef>
                <a:spcPts val="94"/>
              </a:spcBef>
            </a:pPr>
            <a:r>
              <a:rPr lang="en-US" sz="3600" dirty="0"/>
              <a:t>−Seal</a:t>
            </a:r>
            <a:r>
              <a:rPr lang="en-US" sz="3600" spc="-220" dirty="0"/>
              <a:t> </a:t>
            </a:r>
            <a:r>
              <a:rPr lang="en-US" sz="3600" spc="-75" dirty="0"/>
              <a:t>all</a:t>
            </a:r>
            <a:r>
              <a:rPr lang="en-US" sz="3600" spc="-215" dirty="0"/>
              <a:t> </a:t>
            </a:r>
            <a:r>
              <a:rPr lang="en-US" sz="3600" spc="-105" dirty="0"/>
              <a:t>the</a:t>
            </a:r>
            <a:r>
              <a:rPr lang="en-US" sz="3600" spc="-215" dirty="0"/>
              <a:t> </a:t>
            </a:r>
            <a:r>
              <a:rPr lang="en-US" sz="3600" dirty="0"/>
              <a:t>gaps</a:t>
            </a:r>
            <a:r>
              <a:rPr lang="en-US" sz="3600" spc="-190" dirty="0"/>
              <a:t> </a:t>
            </a:r>
            <a:r>
              <a:rPr lang="en-US" sz="3600" spc="-80" dirty="0"/>
              <a:t>between</a:t>
            </a:r>
            <a:r>
              <a:rPr lang="en-US" sz="3600" spc="-226" dirty="0"/>
              <a:t> </a:t>
            </a:r>
            <a:r>
              <a:rPr lang="en-US" sz="3600" spc="-11" dirty="0"/>
              <a:t>condenser </a:t>
            </a:r>
            <a:r>
              <a:rPr lang="en-US" sz="3600" spc="-41" dirty="0"/>
              <a:t>coil</a:t>
            </a:r>
            <a:r>
              <a:rPr lang="en-US" sz="3600" spc="-240" dirty="0"/>
              <a:t> </a:t>
            </a:r>
            <a:r>
              <a:rPr lang="en-US" sz="3600" dirty="0"/>
              <a:t>and</a:t>
            </a:r>
            <a:r>
              <a:rPr lang="en-US" sz="3600" spc="-204" dirty="0"/>
              <a:t> </a:t>
            </a:r>
            <a:r>
              <a:rPr lang="en-US" sz="3600" dirty="0"/>
              <a:t>base</a:t>
            </a:r>
            <a:r>
              <a:rPr lang="en-US" sz="3600" spc="-226" dirty="0"/>
              <a:t> </a:t>
            </a:r>
            <a:r>
              <a:rPr lang="en-US" sz="3600" spc="-245" dirty="0"/>
              <a:t>,</a:t>
            </a:r>
            <a:r>
              <a:rPr lang="en-US" sz="3600" spc="-220" dirty="0"/>
              <a:t> </a:t>
            </a:r>
            <a:r>
              <a:rPr lang="en-US" sz="3600" spc="-30" dirty="0"/>
              <a:t>cond.</a:t>
            </a:r>
            <a:r>
              <a:rPr lang="en-US" sz="3600" spc="-210" dirty="0"/>
              <a:t> </a:t>
            </a:r>
            <a:r>
              <a:rPr lang="en-US" sz="3600" dirty="0"/>
              <a:t>Coil</a:t>
            </a:r>
            <a:r>
              <a:rPr lang="en-US" sz="3600" spc="-240" dirty="0"/>
              <a:t> </a:t>
            </a:r>
            <a:r>
              <a:rPr lang="en-US" sz="3600" dirty="0"/>
              <a:t>and</a:t>
            </a:r>
            <a:r>
              <a:rPr lang="en-US" sz="3600" spc="-220" dirty="0"/>
              <a:t> </a:t>
            </a:r>
            <a:r>
              <a:rPr lang="en-US" sz="3600" spc="-25" dirty="0"/>
              <a:t>fan </a:t>
            </a:r>
            <a:r>
              <a:rPr lang="en-US" sz="3600" dirty="0"/>
              <a:t>shroud</a:t>
            </a:r>
            <a:r>
              <a:rPr lang="en-US" sz="3600" spc="-215" dirty="0"/>
              <a:t> </a:t>
            </a:r>
            <a:r>
              <a:rPr lang="en-US" sz="3600" dirty="0"/>
              <a:t>using</a:t>
            </a:r>
            <a:r>
              <a:rPr lang="en-US" sz="3600" spc="-220" dirty="0"/>
              <a:t> </a:t>
            </a:r>
            <a:r>
              <a:rPr lang="en-US" sz="3600" spc="-44" dirty="0"/>
              <a:t>foam</a:t>
            </a:r>
            <a:r>
              <a:rPr lang="en-US" sz="3600" spc="-251" dirty="0"/>
              <a:t> </a:t>
            </a:r>
            <a:r>
              <a:rPr lang="en-US" sz="3600" dirty="0"/>
              <a:t>and</a:t>
            </a:r>
            <a:r>
              <a:rPr lang="en-US" sz="3600" spc="-215" dirty="0"/>
              <a:t> </a:t>
            </a:r>
            <a:r>
              <a:rPr lang="en-US" sz="3600" spc="-11" dirty="0"/>
              <a:t>sealant.</a:t>
            </a:r>
          </a:p>
          <a:p>
            <a:pPr marL="12701" marR="1120755" algn="l">
              <a:lnSpc>
                <a:spcPct val="120000"/>
              </a:lnSpc>
            </a:pPr>
            <a:r>
              <a:rPr lang="en-US" sz="3600" dirty="0"/>
              <a:t>−Seal</a:t>
            </a:r>
            <a:r>
              <a:rPr lang="en-US" sz="3600" spc="-210" dirty="0"/>
              <a:t> </a:t>
            </a:r>
            <a:r>
              <a:rPr lang="en-US" sz="3600" spc="-69" dirty="0"/>
              <a:t>all</a:t>
            </a:r>
            <a:r>
              <a:rPr lang="en-US" sz="3600" spc="-220" dirty="0"/>
              <a:t> </a:t>
            </a:r>
            <a:r>
              <a:rPr lang="en-US" sz="3600" spc="-91" dirty="0"/>
              <a:t>the</a:t>
            </a:r>
            <a:r>
              <a:rPr lang="en-US" sz="3600" spc="-215" dirty="0"/>
              <a:t> </a:t>
            </a:r>
            <a:r>
              <a:rPr lang="en-US" sz="3600" dirty="0"/>
              <a:t>gaps</a:t>
            </a:r>
            <a:r>
              <a:rPr lang="en-US" sz="3600" spc="-185" dirty="0"/>
              <a:t> </a:t>
            </a:r>
            <a:r>
              <a:rPr lang="en-US" sz="3600" spc="-69" dirty="0"/>
              <a:t>in</a:t>
            </a:r>
            <a:r>
              <a:rPr lang="en-US" sz="3600" spc="-226" dirty="0"/>
              <a:t> </a:t>
            </a:r>
            <a:r>
              <a:rPr lang="en-US" sz="3600" spc="-11" dirty="0"/>
              <a:t>grommets </a:t>
            </a:r>
            <a:r>
              <a:rPr lang="en-US" sz="3600" dirty="0"/>
              <a:t>using</a:t>
            </a:r>
            <a:r>
              <a:rPr lang="en-US" sz="3600" spc="-251" dirty="0"/>
              <a:t> </a:t>
            </a:r>
            <a:r>
              <a:rPr lang="en-US" sz="3600" spc="-11" dirty="0"/>
              <a:t>sealant.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7F7EF-60A1-F761-D063-CD100B549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468" y="9121355"/>
            <a:ext cx="3584836" cy="3002025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308610" y="7868159"/>
            <a:ext cx="6549390" cy="1281570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 marR="5081">
              <a:lnSpc>
                <a:spcPct val="119900"/>
              </a:lnSpc>
              <a:spcBef>
                <a:spcPts val="94"/>
              </a:spcBef>
            </a:pPr>
            <a:r>
              <a:rPr sz="3600" spc="-44" dirty="0">
                <a:latin typeface="Trebuchet MS"/>
                <a:cs typeface="Trebuchet MS"/>
              </a:rPr>
              <a:t>Install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13mm</a:t>
            </a:r>
            <a:r>
              <a:rPr sz="3600" spc="-15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foam </a:t>
            </a:r>
            <a:r>
              <a:rPr sz="3600" spc="-55" dirty="0">
                <a:latin typeface="Trebuchet MS"/>
                <a:cs typeface="Trebuchet MS"/>
              </a:rPr>
              <a:t>under</a:t>
            </a:r>
            <a:r>
              <a:rPr sz="3600" spc="-229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evaporator </a:t>
            </a:r>
            <a:r>
              <a:rPr sz="3600" spc="-66" dirty="0">
                <a:latin typeface="Trebuchet MS"/>
                <a:cs typeface="Trebuchet MS"/>
              </a:rPr>
              <a:t>cover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using</a:t>
            </a:r>
            <a:r>
              <a:rPr sz="3600" spc="-229" dirty="0">
                <a:latin typeface="Trebuchet MS"/>
                <a:cs typeface="Trebuchet MS"/>
              </a:rPr>
              <a:t> </a:t>
            </a:r>
            <a:r>
              <a:rPr sz="3600" spc="69" dirty="0">
                <a:latin typeface="Trebuchet MS"/>
                <a:cs typeface="Trebuchet MS"/>
              </a:rPr>
              <a:t>SR-</a:t>
            </a:r>
            <a:r>
              <a:rPr sz="3600" spc="-25" dirty="0">
                <a:latin typeface="Trebuchet MS"/>
                <a:cs typeface="Trebuchet MS"/>
              </a:rPr>
              <a:t>998.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68697-B5EA-A43D-5A96-AABE22393B06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75410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136B9F-9C82-279B-D25A-A624D9DAA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47800"/>
            <a:ext cx="5701898" cy="482596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9550" y="607208"/>
            <a:ext cx="6456485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Add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13mm</a:t>
            </a:r>
            <a:r>
              <a:rPr sz="3600" spc="-180" dirty="0">
                <a:latin typeface="Trebuchet MS"/>
                <a:cs typeface="Trebuchet MS"/>
              </a:rPr>
              <a:t> </a:t>
            </a:r>
            <a:r>
              <a:rPr sz="3600" spc="-44" dirty="0">
                <a:latin typeface="Trebuchet MS"/>
                <a:cs typeface="Trebuchet MS"/>
              </a:rPr>
              <a:t>foam</a:t>
            </a:r>
            <a:r>
              <a:rPr sz="3600" spc="-215" dirty="0">
                <a:latin typeface="Trebuchet MS"/>
                <a:cs typeface="Trebuchet MS"/>
              </a:rPr>
              <a:t> </a:t>
            </a:r>
            <a:r>
              <a:rPr sz="3600" spc="-100" dirty="0">
                <a:latin typeface="Trebuchet MS"/>
                <a:cs typeface="Trebuchet MS"/>
              </a:rPr>
              <a:t>invertor </a:t>
            </a:r>
            <a:r>
              <a:rPr sz="3600" dirty="0">
                <a:latin typeface="Trebuchet MS"/>
                <a:cs typeface="Trebuchet MS"/>
              </a:rPr>
              <a:t>side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using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spc="75" dirty="0">
                <a:latin typeface="Trebuchet MS"/>
                <a:cs typeface="Trebuchet MS"/>
              </a:rPr>
              <a:t>SR-</a:t>
            </a:r>
            <a:r>
              <a:rPr sz="3600" spc="-20" dirty="0">
                <a:latin typeface="Trebuchet MS"/>
                <a:cs typeface="Trebuchet MS"/>
              </a:rPr>
              <a:t>998.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19329-5C72-4F48-7474-B1183A1B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13" y="7696202"/>
            <a:ext cx="6586974" cy="4255753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201130" y="6737076"/>
            <a:ext cx="6858000" cy="1281570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 marR="5081">
              <a:lnSpc>
                <a:spcPct val="119900"/>
              </a:lnSpc>
              <a:spcBef>
                <a:spcPts val="94"/>
              </a:spcBef>
            </a:pPr>
            <a:r>
              <a:rPr sz="3600" dirty="0">
                <a:latin typeface="Trebuchet MS"/>
                <a:cs typeface="Trebuchet MS"/>
              </a:rPr>
              <a:t>Mount</a:t>
            </a:r>
            <a:r>
              <a:rPr sz="3600" spc="-240" dirty="0">
                <a:latin typeface="Trebuchet MS"/>
                <a:cs typeface="Trebuchet MS"/>
              </a:rPr>
              <a:t> </a:t>
            </a:r>
            <a:r>
              <a:rPr sz="3600" spc="-69" dirty="0">
                <a:latin typeface="Trebuchet MS"/>
                <a:cs typeface="Trebuchet MS"/>
              </a:rPr>
              <a:t>evaporator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270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condenser </a:t>
            </a:r>
            <a:r>
              <a:rPr sz="3600" spc="-75" dirty="0">
                <a:latin typeface="Trebuchet MS"/>
                <a:cs typeface="Trebuchet MS"/>
              </a:rPr>
              <a:t>top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cover.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35B47-6A7F-70E8-24B7-2F9296D0228C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0218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20BF02-D418-8B61-ACC0-DBD7ED365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05" y="1992273"/>
            <a:ext cx="6340390" cy="3853006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191965" y="588129"/>
            <a:ext cx="6858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5081"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Apply</a:t>
            </a:r>
            <a:r>
              <a:rPr sz="3600" spc="-41" dirty="0">
                <a:latin typeface="Calibri"/>
                <a:cs typeface="Calibri"/>
              </a:rPr>
              <a:t> </a:t>
            </a:r>
            <a:r>
              <a:rPr sz="3600" spc="-11" dirty="0">
                <a:latin typeface="Calibri"/>
                <a:cs typeface="Calibri"/>
              </a:rPr>
              <a:t>SR-</a:t>
            </a:r>
            <a:r>
              <a:rPr sz="3600" dirty="0">
                <a:latin typeface="Calibri"/>
                <a:cs typeface="Calibri"/>
              </a:rPr>
              <a:t>998</a:t>
            </a:r>
            <a:r>
              <a:rPr sz="3600" spc="-41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on</a:t>
            </a:r>
            <a:r>
              <a:rPr sz="3600" spc="-36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base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and</a:t>
            </a:r>
            <a:r>
              <a:rPr sz="3600" spc="-36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add </a:t>
            </a:r>
            <a:r>
              <a:rPr sz="3600" dirty="0">
                <a:latin typeface="Calibri"/>
                <a:cs typeface="Calibri"/>
              </a:rPr>
              <a:t>10mm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filter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matt</a:t>
            </a:r>
            <a:r>
              <a:rPr sz="3600" spc="-69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</a:t>
            </a:r>
            <a:r>
              <a:rPr sz="3600" spc="-41" dirty="0">
                <a:latin typeface="Calibri"/>
                <a:cs typeface="Calibri"/>
              </a:rPr>
              <a:t> </a:t>
            </a:r>
            <a:r>
              <a:rPr sz="3600" spc="-11" dirty="0">
                <a:latin typeface="Calibri"/>
                <a:cs typeface="Calibri"/>
              </a:rPr>
              <a:t>evaporator coil.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BE49B-BA47-386E-9106-89D9A918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35" y="7086601"/>
            <a:ext cx="6671538" cy="4517270"/>
          </a:xfrm>
          <a:prstGeom prst="rect">
            <a:avLst/>
          </a:prstGeom>
        </p:spPr>
      </p:pic>
      <p:sp>
        <p:nvSpPr>
          <p:cNvPr id="8" name="object 3"/>
          <p:cNvSpPr txBox="1"/>
          <p:nvPr/>
        </p:nvSpPr>
        <p:spPr>
          <a:xfrm>
            <a:off x="146835" y="6526191"/>
            <a:ext cx="61326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1" marR="5081">
              <a:spcBef>
                <a:spcPts val="100"/>
              </a:spcBef>
              <a:defRPr sz="2400">
                <a:latin typeface="Calibri"/>
                <a:cs typeface="Calibri"/>
              </a:defRPr>
            </a:lvl1pPr>
          </a:lstStyle>
          <a:p>
            <a:r>
              <a:rPr sz="3600" dirty="0"/>
              <a:t>Ass</a:t>
            </a:r>
            <a:r>
              <a:rPr lang="en-US" sz="3600" dirty="0"/>
              <a:t>embly :R</a:t>
            </a:r>
            <a:r>
              <a:rPr sz="3600" dirty="0"/>
              <a:t>eturn air side brackets with revit.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314FC9-3751-3BD6-0B20-8162CD966D7A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8499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2FC00B-88C3-FCB5-276B-4BB44E662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5" y="1410105"/>
            <a:ext cx="6596939" cy="433109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8589" y="636444"/>
            <a:ext cx="6118861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Assembl</a:t>
            </a:r>
            <a:r>
              <a:rPr lang="en-US" sz="3600" dirty="0">
                <a:latin typeface="Trebuchet MS"/>
                <a:cs typeface="Trebuchet MS"/>
              </a:rPr>
              <a:t>y</a:t>
            </a:r>
            <a:r>
              <a:rPr sz="3600" spc="50" dirty="0">
                <a:latin typeface="Trebuchet MS"/>
                <a:cs typeface="Trebuchet MS"/>
              </a:rPr>
              <a:t> </a:t>
            </a:r>
            <a:r>
              <a:rPr lang="en-US" sz="3600" spc="-75" dirty="0">
                <a:latin typeface="Trebuchet MS"/>
                <a:cs typeface="Trebuchet MS"/>
              </a:rPr>
              <a:t>:E</a:t>
            </a:r>
            <a:r>
              <a:rPr sz="3600" spc="-75" dirty="0">
                <a:latin typeface="Trebuchet MS"/>
                <a:cs typeface="Trebuchet MS"/>
              </a:rPr>
              <a:t>vaporator </a:t>
            </a:r>
            <a:r>
              <a:rPr sz="3600" spc="-44" dirty="0">
                <a:latin typeface="Trebuchet MS"/>
                <a:cs typeface="Trebuchet MS"/>
              </a:rPr>
              <a:t>coil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on</a:t>
            </a:r>
            <a:r>
              <a:rPr sz="3600" spc="-251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base.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BDE30-F121-9F98-9C4F-F604D28C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5" y="7976535"/>
            <a:ext cx="6596940" cy="4002565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252254" y="6554101"/>
            <a:ext cx="6413781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12701" marR="5081">
              <a:lnSpc>
                <a:spcPct val="119700"/>
              </a:lnSpc>
              <a:spcBef>
                <a:spcPts val="105"/>
              </a:spcBef>
              <a:defRPr sz="2800">
                <a:latin typeface="Trebuchet MS"/>
                <a:cs typeface="Trebuchet MS"/>
              </a:defRPr>
            </a:lvl1pPr>
          </a:lstStyle>
          <a:p>
            <a:r>
              <a:rPr sz="3600" dirty="0"/>
              <a:t>Evaporator coil insulation using 3mm foam.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78E95-5546-D25F-A3EB-23EC79E280FC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7964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EEF189-7FA0-8E7A-480A-413FA6A57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517" y="2122356"/>
            <a:ext cx="4762334" cy="30453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00" y="588129"/>
            <a:ext cx="6781800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12701" marR="5081">
              <a:lnSpc>
                <a:spcPct val="119700"/>
              </a:lnSpc>
              <a:spcBef>
                <a:spcPts val="105"/>
              </a:spcBef>
              <a:defRPr sz="3600">
                <a:latin typeface="Trebuchet MS"/>
                <a:cs typeface="Trebuchet MS"/>
              </a:defRPr>
            </a:lvl1pPr>
          </a:lstStyle>
          <a:p>
            <a:r>
              <a:rPr dirty="0"/>
              <a:t>Mount vibration absorber plate on compressor mounting plate.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3F091-2B34-3E1F-12E7-39ED53882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65" y="8225739"/>
            <a:ext cx="6248819" cy="3796876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191965" y="6682803"/>
            <a:ext cx="6666035" cy="19476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12701" marR="5081">
              <a:lnSpc>
                <a:spcPct val="119700"/>
              </a:lnSpc>
              <a:spcBef>
                <a:spcPts val="105"/>
              </a:spcBef>
              <a:defRPr sz="2400">
                <a:latin typeface="Trebuchet MS"/>
                <a:cs typeface="Trebuchet MS"/>
              </a:defRPr>
            </a:lvl1pPr>
          </a:lstStyle>
          <a:p>
            <a:r>
              <a:rPr sz="3600" dirty="0"/>
              <a:t>Plate vibration absorber washer on top of vibration absorber Plate.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7B4C3-A0A2-D14D-FAAC-9EF45EB89AAA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1229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CEECEB-AD33-983E-5C25-75E1C3AF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" y="2219679"/>
            <a:ext cx="6621108" cy="3533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2A303-E431-8D52-4D7C-56E02ACD8030}"/>
              </a:ext>
            </a:extLst>
          </p:cNvPr>
          <p:cNvSpPr txBox="1"/>
          <p:nvPr/>
        </p:nvSpPr>
        <p:spPr>
          <a:xfrm>
            <a:off x="76200" y="588129"/>
            <a:ext cx="65082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Mount compressor on vibration Absorber using bolt and nut given with vibration absorber.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46410-6628-AB97-BBD5-BE1970BCA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76" y="6918236"/>
            <a:ext cx="6302559" cy="5186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4B7433-7DFA-B502-DB99-74876D0D4F12}"/>
              </a:ext>
            </a:extLst>
          </p:cNvPr>
          <p:cNvSpPr txBox="1"/>
          <p:nvPr/>
        </p:nvSpPr>
        <p:spPr>
          <a:xfrm>
            <a:off x="76200" y="5753551"/>
            <a:ext cx="67954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sz="3600" dirty="0"/>
              <a:t>Mount compressor accumulator on compressor mounting plate </a:t>
            </a:r>
            <a:endParaRPr lang="en-IN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59A98-5602-EC52-F654-72F8ABAD00D2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1995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AAACEC3-00A9-189D-1E68-8703CA52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2" y="1206335"/>
            <a:ext cx="6723917" cy="45700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882" y="471927"/>
            <a:ext cx="6857999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Mount</a:t>
            </a:r>
            <a:r>
              <a:rPr sz="3600" spc="-16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compressor</a:t>
            </a:r>
            <a:r>
              <a:rPr sz="3600" spc="-146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mounting </a:t>
            </a:r>
            <a:r>
              <a:rPr sz="3600" spc="-91" dirty="0">
                <a:latin typeface="Trebuchet MS"/>
                <a:cs typeface="Trebuchet MS"/>
              </a:rPr>
              <a:t>plate</a:t>
            </a:r>
            <a:r>
              <a:rPr sz="3600" spc="-251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on</a:t>
            </a:r>
            <a:r>
              <a:rPr sz="3600" spc="-251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base.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199" y="7338400"/>
            <a:ext cx="6589835" cy="4629787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134083" y="5915966"/>
            <a:ext cx="6589834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Assemble</a:t>
            </a:r>
            <a:r>
              <a:rPr sz="3600" spc="-155" dirty="0">
                <a:latin typeface="Trebuchet MS"/>
                <a:cs typeface="Trebuchet MS"/>
              </a:rPr>
              <a:t> </a:t>
            </a:r>
            <a:r>
              <a:rPr sz="3600" spc="-180" dirty="0">
                <a:latin typeface="Trebuchet MS"/>
                <a:cs typeface="Trebuchet MS"/>
              </a:rPr>
              <a:t>txv</a:t>
            </a:r>
            <a:r>
              <a:rPr sz="3600" spc="-185" dirty="0">
                <a:latin typeface="Trebuchet MS"/>
                <a:cs typeface="Trebuchet MS"/>
              </a:rPr>
              <a:t> </a:t>
            </a:r>
            <a:r>
              <a:rPr sz="3600" spc="-121" dirty="0">
                <a:latin typeface="Trebuchet MS"/>
                <a:cs typeface="Trebuchet MS"/>
              </a:rPr>
              <a:t>with</a:t>
            </a:r>
            <a:r>
              <a:rPr sz="3600" spc="-201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check</a:t>
            </a:r>
            <a:r>
              <a:rPr sz="3600" spc="-146" dirty="0">
                <a:latin typeface="Trebuchet MS"/>
                <a:cs typeface="Trebuchet MS"/>
              </a:rPr>
              <a:t> </a:t>
            </a:r>
            <a:r>
              <a:rPr sz="3600" spc="-55" dirty="0">
                <a:latin typeface="Trebuchet MS"/>
                <a:cs typeface="Trebuchet MS"/>
              </a:rPr>
              <a:t>valve </a:t>
            </a:r>
            <a:r>
              <a:rPr sz="3600" spc="-41" dirty="0">
                <a:latin typeface="Trebuchet MS"/>
                <a:cs typeface="Trebuchet MS"/>
              </a:rPr>
              <a:t>assy.</a:t>
            </a:r>
            <a:r>
              <a:rPr sz="3600" spc="-229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240" dirty="0">
                <a:latin typeface="Trebuchet MS"/>
                <a:cs typeface="Trebuchet MS"/>
              </a:rPr>
              <a:t> </a:t>
            </a:r>
            <a:r>
              <a:rPr sz="3600" spc="-66" dirty="0">
                <a:latin typeface="Trebuchet MS"/>
                <a:cs typeface="Trebuchet MS"/>
              </a:rPr>
              <a:t>liquid</a:t>
            </a:r>
            <a:r>
              <a:rPr sz="3600" spc="-251" dirty="0">
                <a:latin typeface="Trebuchet MS"/>
                <a:cs typeface="Trebuchet MS"/>
              </a:rPr>
              <a:t> </a:t>
            </a:r>
            <a:r>
              <a:rPr sz="3600" spc="-80" dirty="0">
                <a:latin typeface="Trebuchet MS"/>
                <a:cs typeface="Trebuchet MS"/>
              </a:rPr>
              <a:t>line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assy.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F9CC0-6769-C8D0-CE8B-D77681EFB8AF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7020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ABF30CE-3661-B01B-2063-FCC022E8F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24" y="1657383"/>
            <a:ext cx="6624415" cy="40073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168" y="576735"/>
            <a:ext cx="6624414" cy="1120179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3600" spc="-75" dirty="0">
                <a:latin typeface="Trebuchet MS"/>
                <a:cs typeface="Trebuchet MS"/>
              </a:rPr>
              <a:t>Evaporator</a:t>
            </a:r>
            <a:r>
              <a:rPr sz="3600" spc="-22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side</a:t>
            </a:r>
            <a:r>
              <a:rPr sz="3600" spc="-229" dirty="0">
                <a:latin typeface="Trebuchet MS"/>
                <a:cs typeface="Trebuchet MS"/>
              </a:rPr>
              <a:t> </a:t>
            </a:r>
            <a:r>
              <a:rPr sz="3600" spc="-50" dirty="0">
                <a:latin typeface="Trebuchet MS"/>
                <a:cs typeface="Trebuchet MS"/>
              </a:rPr>
              <a:t>brackets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lang="en-US" sz="3600" spc="-11" dirty="0">
                <a:latin typeface="Trebuchet MS"/>
                <a:cs typeface="Trebuchet MS"/>
              </a:rPr>
              <a:t>Assembly 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970ED-5FEF-DBA9-A95C-C62C06CFA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8" y="7277103"/>
            <a:ext cx="6452903" cy="4619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9B02D7-505F-FC5E-F9B4-BC0260A195E6}"/>
              </a:ext>
            </a:extLst>
          </p:cNvPr>
          <p:cNvSpPr txBox="1"/>
          <p:nvPr/>
        </p:nvSpPr>
        <p:spPr>
          <a:xfrm>
            <a:off x="110168" y="6096000"/>
            <a:ext cx="6858000" cy="1361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1" marR="5081">
              <a:lnSpc>
                <a:spcPct val="119900"/>
              </a:lnSpc>
              <a:spcBef>
                <a:spcPts val="94"/>
              </a:spcBef>
            </a:pPr>
            <a:r>
              <a:rPr lang="en-US" sz="3600" spc="-30" dirty="0">
                <a:latin typeface="Trebuchet MS"/>
                <a:cs typeface="Trebuchet MS"/>
              </a:rPr>
              <a:t>Insulation</a:t>
            </a:r>
            <a:r>
              <a:rPr lang="en-US" sz="3600" spc="-235" dirty="0">
                <a:latin typeface="Trebuchet MS"/>
                <a:cs typeface="Trebuchet MS"/>
              </a:rPr>
              <a:t> </a:t>
            </a:r>
            <a:r>
              <a:rPr lang="en-US" sz="3600" spc="-66" dirty="0">
                <a:latin typeface="Trebuchet MS"/>
                <a:cs typeface="Trebuchet MS"/>
              </a:rPr>
              <a:t>liquid</a:t>
            </a:r>
            <a:r>
              <a:rPr lang="en-US" sz="3600" spc="-229" dirty="0">
                <a:latin typeface="Trebuchet MS"/>
                <a:cs typeface="Trebuchet MS"/>
              </a:rPr>
              <a:t> </a:t>
            </a:r>
            <a:r>
              <a:rPr lang="en-US" sz="3600" spc="-44" dirty="0">
                <a:latin typeface="Trebuchet MS"/>
                <a:cs typeface="Trebuchet MS"/>
              </a:rPr>
              <a:t>line </a:t>
            </a:r>
            <a:r>
              <a:rPr lang="en-US" sz="3600" spc="-36" dirty="0">
                <a:latin typeface="Trebuchet MS"/>
                <a:cs typeface="Trebuchet MS"/>
              </a:rPr>
              <a:t>including</a:t>
            </a:r>
            <a:r>
              <a:rPr lang="en-US" sz="3600" spc="-215" dirty="0">
                <a:latin typeface="Trebuchet MS"/>
                <a:cs typeface="Trebuchet MS"/>
              </a:rPr>
              <a:t> </a:t>
            </a:r>
            <a:r>
              <a:rPr lang="en-US" sz="3600" spc="-180" dirty="0">
                <a:latin typeface="Trebuchet MS"/>
                <a:cs typeface="Trebuchet MS"/>
              </a:rPr>
              <a:t>TXV </a:t>
            </a:r>
            <a:r>
              <a:rPr lang="en-US" sz="3600" spc="-220" dirty="0">
                <a:latin typeface="Trebuchet MS"/>
                <a:cs typeface="Trebuchet MS"/>
              </a:rPr>
              <a:t> </a:t>
            </a:r>
            <a:r>
              <a:rPr lang="en-US" sz="3600" spc="-25" dirty="0">
                <a:latin typeface="Trebuchet MS"/>
                <a:cs typeface="Trebuchet MS"/>
              </a:rPr>
              <a:t>and </a:t>
            </a:r>
            <a:r>
              <a:rPr lang="en-US" sz="3600" dirty="0">
                <a:latin typeface="Trebuchet MS"/>
                <a:cs typeface="Trebuchet MS"/>
              </a:rPr>
              <a:t>bond</a:t>
            </a:r>
            <a:r>
              <a:rPr lang="en-US" sz="3600" spc="-190" dirty="0">
                <a:latin typeface="Trebuchet MS"/>
                <a:cs typeface="Trebuchet MS"/>
              </a:rPr>
              <a:t> </a:t>
            </a:r>
            <a:r>
              <a:rPr lang="en-US" sz="3600" spc="-11" dirty="0">
                <a:latin typeface="Trebuchet MS"/>
                <a:cs typeface="Trebuchet MS"/>
              </a:rPr>
              <a:t>tape.</a:t>
            </a:r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34BF1-B804-7089-60A8-F0C9E3079CB9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4312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1898FC-6F23-37EE-FD53-BEB09CE5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" y="7563313"/>
            <a:ext cx="6545385" cy="4459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D11C21F-E935-E62F-FD08-7FADAA6D3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" y="1543051"/>
            <a:ext cx="6602535" cy="44593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00" y="607208"/>
            <a:ext cx="5010150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>
              <a:lnSpc>
                <a:spcPct val="119700"/>
              </a:lnSpc>
              <a:spcBef>
                <a:spcPts val="105"/>
              </a:spcBef>
            </a:pPr>
            <a:r>
              <a:rPr sz="3600" dirty="0">
                <a:latin typeface="Trebuchet MS"/>
                <a:cs typeface="Trebuchet MS"/>
              </a:rPr>
              <a:t>Assembl</a:t>
            </a:r>
            <a:r>
              <a:rPr lang="en-US" sz="3600" dirty="0">
                <a:latin typeface="Trebuchet MS"/>
                <a:cs typeface="Trebuchet MS"/>
              </a:rPr>
              <a:t>y</a:t>
            </a:r>
            <a:r>
              <a:rPr sz="3600" spc="50" dirty="0">
                <a:latin typeface="Trebuchet MS"/>
                <a:cs typeface="Trebuchet MS"/>
              </a:rPr>
              <a:t> </a:t>
            </a:r>
            <a:r>
              <a:rPr sz="3600" spc="-69" dirty="0">
                <a:latin typeface="Trebuchet MS"/>
                <a:cs typeface="Trebuchet MS"/>
              </a:rPr>
              <a:t>equalizer </a:t>
            </a:r>
            <a:r>
              <a:rPr sz="3600" spc="-80" dirty="0">
                <a:latin typeface="Trebuchet MS"/>
                <a:cs typeface="Trebuchet MS"/>
              </a:rPr>
              <a:t>line</a:t>
            </a:r>
            <a:r>
              <a:rPr sz="3600" spc="-260" dirty="0">
                <a:latin typeface="Trebuchet MS"/>
                <a:cs typeface="Trebuchet MS"/>
              </a:rPr>
              <a:t> </a:t>
            </a:r>
            <a:r>
              <a:rPr sz="3600" spc="-135" dirty="0">
                <a:latin typeface="Trebuchet MS"/>
                <a:cs typeface="Trebuchet MS"/>
              </a:rPr>
              <a:t>for</a:t>
            </a:r>
            <a:r>
              <a:rPr sz="3600" spc="-23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txv.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160355" y="6436351"/>
            <a:ext cx="6072496" cy="12828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12701" marR="5081">
              <a:lnSpc>
                <a:spcPct val="119700"/>
              </a:lnSpc>
              <a:spcBef>
                <a:spcPts val="105"/>
              </a:spcBef>
              <a:defRPr sz="2800">
                <a:latin typeface="Trebuchet MS"/>
                <a:cs typeface="Trebuchet MS"/>
              </a:defRPr>
            </a:lvl1pPr>
          </a:lstStyle>
          <a:p>
            <a:r>
              <a:rPr lang="en-US" sz="3600" dirty="0"/>
              <a:t>Compressor Discharge Tube Assembly </a:t>
            </a:r>
            <a:endParaRPr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FE20-22DD-2812-F649-E74EB8C57720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4054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08873-0C0B-448A-992C-395E3624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071"/>
            <a:ext cx="1799268" cy="26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453E4-540B-3E06-9A20-748F477FE9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9667" y="169385"/>
            <a:ext cx="866368" cy="1586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9A53B-DAFA-AF1B-2998-1854BE946081}"/>
              </a:ext>
            </a:extLst>
          </p:cNvPr>
          <p:cNvCxnSpPr>
            <a:cxnSpLocks/>
          </p:cNvCxnSpPr>
          <p:nvPr/>
        </p:nvCxnSpPr>
        <p:spPr>
          <a:xfrm>
            <a:off x="0" y="467626"/>
            <a:ext cx="685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734" y="1749196"/>
            <a:ext cx="6190632" cy="41925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050" y="467626"/>
            <a:ext cx="6858000" cy="1281570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 marR="5081">
              <a:lnSpc>
                <a:spcPct val="119900"/>
              </a:lnSpc>
              <a:spcBef>
                <a:spcPts val="94"/>
              </a:spcBef>
            </a:pPr>
            <a:r>
              <a:rPr sz="3600" spc="-80" dirty="0">
                <a:latin typeface="Trebuchet MS"/>
                <a:cs typeface="Trebuchet MS"/>
              </a:rPr>
              <a:t>Braze</a:t>
            </a:r>
            <a:r>
              <a:rPr sz="3600" spc="-229" dirty="0">
                <a:latin typeface="Trebuchet MS"/>
                <a:cs typeface="Trebuchet MS"/>
              </a:rPr>
              <a:t> </a:t>
            </a:r>
            <a:r>
              <a:rPr sz="3600" spc="-66" dirty="0">
                <a:latin typeface="Trebuchet MS"/>
                <a:cs typeface="Trebuchet MS"/>
              </a:rPr>
              <a:t>revarse</a:t>
            </a:r>
            <a:r>
              <a:rPr sz="3600" spc="-235" dirty="0">
                <a:latin typeface="Trebuchet MS"/>
                <a:cs typeface="Trebuchet MS"/>
              </a:rPr>
              <a:t> </a:t>
            </a:r>
            <a:r>
              <a:rPr sz="3600" spc="-94" dirty="0">
                <a:latin typeface="Trebuchet MS"/>
                <a:cs typeface="Trebuchet MS"/>
              </a:rPr>
              <a:t>valve</a:t>
            </a:r>
            <a:r>
              <a:rPr sz="3600" spc="-23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with </a:t>
            </a:r>
            <a:r>
              <a:rPr sz="3600" spc="-30" dirty="0">
                <a:latin typeface="Trebuchet MS"/>
                <a:cs typeface="Trebuchet MS"/>
              </a:rPr>
              <a:t>discharge</a:t>
            </a:r>
            <a:r>
              <a:rPr sz="3600" spc="-229" dirty="0">
                <a:latin typeface="Trebuchet MS"/>
                <a:cs typeface="Trebuchet MS"/>
              </a:rPr>
              <a:t> </a:t>
            </a:r>
            <a:r>
              <a:rPr sz="3600" spc="114" dirty="0">
                <a:latin typeface="Trebuchet MS"/>
                <a:cs typeface="Trebuchet MS"/>
              </a:rPr>
              <a:t>C</a:t>
            </a:r>
            <a:r>
              <a:rPr sz="3600" spc="-251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suction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-44" dirty="0">
                <a:latin typeface="Trebuchet MS"/>
                <a:cs typeface="Trebuchet MS"/>
              </a:rPr>
              <a:t>from </a:t>
            </a:r>
            <a:r>
              <a:rPr sz="3600" spc="-25" dirty="0">
                <a:latin typeface="Trebuchet MS"/>
                <a:cs typeface="Trebuchet MS"/>
              </a:rPr>
              <a:t>evaporator.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885" y="7505700"/>
            <a:ext cx="6449150" cy="4599229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216885" y="6064480"/>
            <a:ext cx="6781800" cy="1281570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1" marR="5081">
              <a:lnSpc>
                <a:spcPct val="119900"/>
              </a:lnSpc>
              <a:spcBef>
                <a:spcPts val="94"/>
              </a:spcBef>
            </a:pPr>
            <a:r>
              <a:rPr sz="3600" dirty="0">
                <a:latin typeface="Trebuchet MS"/>
                <a:cs typeface="Trebuchet MS"/>
              </a:rPr>
              <a:t>Assemble</a:t>
            </a:r>
            <a:r>
              <a:rPr sz="3600" spc="50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accumulator </a:t>
            </a:r>
            <a:r>
              <a:rPr sz="3600" spc="-121" dirty="0">
                <a:latin typeface="Trebuchet MS"/>
                <a:cs typeface="Trebuchet MS"/>
              </a:rPr>
              <a:t>with</a:t>
            </a:r>
            <a:r>
              <a:rPr sz="3600" spc="-240" dirty="0">
                <a:latin typeface="Trebuchet MS"/>
                <a:cs typeface="Trebuchet MS"/>
              </a:rPr>
              <a:t> </a:t>
            </a:r>
            <a:r>
              <a:rPr sz="3600" spc="-80" dirty="0">
                <a:latin typeface="Trebuchet MS"/>
                <a:cs typeface="Trebuchet MS"/>
              </a:rPr>
              <a:t>reverse</a:t>
            </a:r>
            <a:r>
              <a:rPr sz="3600" spc="-235" dirty="0">
                <a:latin typeface="Trebuchet MS"/>
                <a:cs typeface="Trebuchet MS"/>
              </a:rPr>
              <a:t> </a:t>
            </a:r>
            <a:r>
              <a:rPr sz="3600" spc="-11" dirty="0">
                <a:latin typeface="Trebuchet MS"/>
                <a:cs typeface="Trebuchet MS"/>
              </a:rPr>
              <a:t>valve assembly.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9052A-5AE9-1211-6A3E-B7D15E07AA1F}"/>
              </a:ext>
            </a:extLst>
          </p:cNvPr>
          <p:cNvSpPr txBox="1"/>
          <p:nvPr/>
        </p:nvSpPr>
        <p:spPr>
          <a:xfrm>
            <a:off x="2194251" y="29284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 538 with Bock Compressor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1524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147</TotalTime>
  <Words>397</Words>
  <Application>Microsoft Office PowerPoint</Application>
  <PresentationFormat>Widescreen</PresentationFormat>
  <Paragraphs>53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Narender Kumar</dc:creator>
  <cp:lastModifiedBy>Narender Kumar</cp:lastModifiedBy>
  <cp:revision>3</cp:revision>
  <dcterms:created xsi:type="dcterms:W3CDTF">2024-07-13T07:16:35Z</dcterms:created>
  <dcterms:modified xsi:type="dcterms:W3CDTF">2024-08-02T06:44:29Z</dcterms:modified>
</cp:coreProperties>
</file>